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7"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43"/>
    <p:restoredTop sz="94711"/>
  </p:normalViewPr>
  <p:slideViewPr>
    <p:cSldViewPr snapToGrid="0" snapToObjects="1">
      <p:cViewPr varScale="1">
        <p:scale>
          <a:sx n="22" d="100"/>
          <a:sy n="22" d="100"/>
        </p:scale>
        <p:origin x="2052"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9/11/2018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918471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898307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0697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648388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00927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7809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7388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051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04873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659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7371381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32990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D129A030-203F-0848-A379-909ED02F3BFC}" type="datetimeFigureOut">
              <a:rPr lang="en-US" smtClean="0"/>
              <a:t>9/11/2018</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6324919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C2C6618-9461-E84F-BB55-F131D0F314CB}"/>
              </a:ext>
            </a:extLst>
          </p:cNvPr>
          <p:cNvSpPr txBox="1"/>
          <p:nvPr/>
        </p:nvSpPr>
        <p:spPr>
          <a:xfrm>
            <a:off x="11262578" y="1456446"/>
            <a:ext cx="21249423" cy="2139047"/>
          </a:xfrm>
          <a:prstGeom prst="rect">
            <a:avLst/>
          </a:prstGeom>
          <a:noFill/>
        </p:spPr>
        <p:txBody>
          <a:bodyPr wrap="square" rtlCol="0">
            <a:spAutoFit/>
          </a:bodyPr>
          <a:lstStyle/>
          <a:p>
            <a:pPr algn="ctr"/>
            <a:r>
              <a:rPr lang="en-US" sz="13300" b="1" dirty="0">
                <a:solidFill>
                  <a:srgbClr val="225650"/>
                </a:solidFill>
                <a:latin typeface="Arial" panose="020B0604020202020204" pitchFamily="34" charset="0"/>
                <a:cs typeface="Arial" panose="020B0604020202020204" pitchFamily="34" charset="0"/>
              </a:rPr>
              <a:t>Title of academic poster</a:t>
            </a:r>
          </a:p>
        </p:txBody>
      </p:sp>
      <p:sp>
        <p:nvSpPr>
          <p:cNvPr id="12" name="Rectangle 11">
            <a:extLst>
              <a:ext uri="{FF2B5EF4-FFF2-40B4-BE49-F238E27FC236}">
                <a16:creationId xmlns:a16="http://schemas.microsoft.com/office/drawing/2014/main" xmlns="" id="{9B53E63B-C825-7D45-BEA7-BAE29A521104}"/>
              </a:ext>
            </a:extLst>
          </p:cNvPr>
          <p:cNvSpPr/>
          <p:nvPr/>
        </p:nvSpPr>
        <p:spPr>
          <a:xfrm>
            <a:off x="11262578" y="5130701"/>
            <a:ext cx="21249422" cy="18796941"/>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3" dirty="0">
              <a:latin typeface="Arial" panose="020B0604020202020204" pitchFamily="34" charset="0"/>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0" dirty="0">
              <a:latin typeface="Arial" panose="020B0604020202020204" pitchFamily="34" charset="0"/>
              <a:cs typeface="Arial" panose="020B0604020202020204" pitchFamily="34" charset="0"/>
            </a:endParaRPr>
          </a:p>
          <a:p>
            <a:pPr marL="533413"/>
            <a:r>
              <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0"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0"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
        <p:nvSpPr>
          <p:cNvPr id="13" name="Rectangle 12">
            <a:extLst>
              <a:ext uri="{FF2B5EF4-FFF2-40B4-BE49-F238E27FC236}">
                <a16:creationId xmlns:a16="http://schemas.microsoft.com/office/drawing/2014/main" xmlns="" id="{3AB0248C-3B98-8048-86FE-73F6B62B64C5}"/>
              </a:ext>
            </a:extLst>
          </p:cNvPr>
          <p:cNvSpPr/>
          <p:nvPr/>
        </p:nvSpPr>
        <p:spPr>
          <a:xfrm>
            <a:off x="33209498" y="5130701"/>
            <a:ext cx="10007403" cy="28651883"/>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br>
              <a:rPr lang="en-US" sz="3733" dirty="0">
                <a:latin typeface="Arial" panose="020B0604020202020204" pitchFamily="34" charset="0"/>
                <a:cs typeface="Arial" panose="020B0604020202020204" pitchFamily="34" charset="0"/>
              </a:rPr>
            </a:br>
            <a:endParaRPr lang="en-US" sz="3733" dirty="0">
              <a:latin typeface="Arial" panose="020B0604020202020204" pitchFamily="34" charset="0"/>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a:t>
            </a:r>
          </a:p>
          <a:p>
            <a:pPr marL="533413"/>
            <a:endParaRPr lang="en-US" sz="3733"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cs typeface="Arial" panose="020B0604020202020204" pitchFamily="34" charset="0"/>
            </a:endParaRPr>
          </a:p>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200"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endParaRPr lang="en-US" sz="3200" dirty="0">
              <a:latin typeface="Arial" panose="020B0604020202020204" pitchFamily="34" charset="0"/>
              <a:cs typeface="Arial" panose="020B0604020202020204" pitchFamily="34" charset="0"/>
            </a:endParaRPr>
          </a:p>
          <a:p>
            <a:pPr marL="533413"/>
            <a:endParaRPr lang="en-US" sz="4267"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
        <p:nvSpPr>
          <p:cNvPr id="18" name="Rectangle 17">
            <a:extLst>
              <a:ext uri="{FF2B5EF4-FFF2-40B4-BE49-F238E27FC236}">
                <a16:creationId xmlns:a16="http://schemas.microsoft.com/office/drawing/2014/main" xmlns="" id="{9884D405-299C-8B4E-809F-E0C3AE5275E2}"/>
              </a:ext>
            </a:extLst>
          </p:cNvPr>
          <p:cNvSpPr/>
          <p:nvPr/>
        </p:nvSpPr>
        <p:spPr>
          <a:xfrm>
            <a:off x="11987944" y="30823991"/>
            <a:ext cx="9472575" cy="913199"/>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sp>
        <p:nvSpPr>
          <p:cNvPr id="22" name="Rectangle 21">
            <a:extLst>
              <a:ext uri="{FF2B5EF4-FFF2-40B4-BE49-F238E27FC236}">
                <a16:creationId xmlns:a16="http://schemas.microsoft.com/office/drawing/2014/main" xmlns="" id="{DC5F512E-E627-5C44-907B-6F2358F17F63}"/>
              </a:ext>
            </a:extLst>
          </p:cNvPr>
          <p:cNvSpPr/>
          <p:nvPr/>
        </p:nvSpPr>
        <p:spPr>
          <a:xfrm>
            <a:off x="22369375" y="30823992"/>
            <a:ext cx="9578863" cy="913199"/>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sp>
        <p:nvSpPr>
          <p:cNvPr id="32" name="Rectangle 31">
            <a:extLst>
              <a:ext uri="{FF2B5EF4-FFF2-40B4-BE49-F238E27FC236}">
                <a16:creationId xmlns:a16="http://schemas.microsoft.com/office/drawing/2014/main" xmlns="" id="{E186EF11-A32B-D24B-B4D9-1A60505C8548}"/>
              </a:ext>
            </a:extLst>
          </p:cNvPr>
          <p:cNvSpPr/>
          <p:nvPr/>
        </p:nvSpPr>
        <p:spPr>
          <a:xfrm>
            <a:off x="11751506" y="23790808"/>
            <a:ext cx="9709013" cy="6663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34" name="Rectangle 33">
            <a:extLst>
              <a:ext uri="{FF2B5EF4-FFF2-40B4-BE49-F238E27FC236}">
                <a16:creationId xmlns:a16="http://schemas.microsoft.com/office/drawing/2014/main" xmlns="" id="{58FDB49F-504F-FC4D-B2E6-631087AF3190}"/>
              </a:ext>
            </a:extLst>
          </p:cNvPr>
          <p:cNvSpPr/>
          <p:nvPr/>
        </p:nvSpPr>
        <p:spPr>
          <a:xfrm>
            <a:off x="22239225" y="23790808"/>
            <a:ext cx="9709013" cy="666372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pic>
        <p:nvPicPr>
          <p:cNvPr id="14" name="Picture 13">
            <a:extLst>
              <a:ext uri="{FF2B5EF4-FFF2-40B4-BE49-F238E27FC236}">
                <a16:creationId xmlns:a16="http://schemas.microsoft.com/office/drawing/2014/main" xmlns="" id="{E9A0EDEB-8AB1-FA4B-B729-CF7471CBBC62}"/>
              </a:ext>
            </a:extLst>
          </p:cNvPr>
          <p:cNvPicPr>
            <a:picLocks noChangeAspect="1"/>
          </p:cNvPicPr>
          <p:nvPr/>
        </p:nvPicPr>
        <p:blipFill>
          <a:blip r:embed="rId4"/>
          <a:stretch>
            <a:fillRect/>
          </a:stretch>
        </p:blipFill>
        <p:spPr>
          <a:xfrm>
            <a:off x="2356285" y="1112058"/>
            <a:ext cx="6391140" cy="2827825"/>
          </a:xfrm>
          <a:prstGeom prst="rect">
            <a:avLst/>
          </a:prstGeom>
        </p:spPr>
      </p:pic>
      <p:cxnSp>
        <p:nvCxnSpPr>
          <p:cNvPr id="15" name="Straight Connector 14">
            <a:extLst>
              <a:ext uri="{FF2B5EF4-FFF2-40B4-BE49-F238E27FC236}">
                <a16:creationId xmlns:a16="http://schemas.microsoft.com/office/drawing/2014/main" xmlns="" id="{A673239D-488B-B940-A622-7B21A95028D5}"/>
              </a:ext>
            </a:extLst>
          </p:cNvPr>
          <p:cNvCxnSpPr>
            <a:cxnSpLocks/>
          </p:cNvCxnSpPr>
          <p:nvPr/>
        </p:nvCxnSpPr>
        <p:spPr>
          <a:xfrm>
            <a:off x="1162839" y="4698937"/>
            <a:ext cx="41616305" cy="0"/>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E41AFEC3-418B-6346-A916-824477719CB7}"/>
              </a:ext>
            </a:extLst>
          </p:cNvPr>
          <p:cNvCxnSpPr>
            <a:cxnSpLocks/>
          </p:cNvCxnSpPr>
          <p:nvPr/>
        </p:nvCxnSpPr>
        <p:spPr>
          <a:xfrm>
            <a:off x="10972800" y="-677333"/>
            <a:ext cx="0" cy="3511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E723BCE6-7ADA-B94E-9DBD-F4C9D27F40EB}"/>
              </a:ext>
            </a:extLst>
          </p:cNvPr>
          <p:cNvCxnSpPr>
            <a:cxnSpLocks/>
          </p:cNvCxnSpPr>
          <p:nvPr/>
        </p:nvCxnSpPr>
        <p:spPr>
          <a:xfrm>
            <a:off x="32953569" y="-677333"/>
            <a:ext cx="0" cy="35112859"/>
          </a:xfrm>
          <a:prstGeom prst="line">
            <a:avLst/>
          </a:prstGeom>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xmlns="" id="{4B6845EE-60C3-B946-98F9-DA194F438669}"/>
              </a:ext>
            </a:extLst>
          </p:cNvPr>
          <p:cNvSpPr/>
          <p:nvPr/>
        </p:nvSpPr>
        <p:spPr>
          <a:xfrm>
            <a:off x="355986" y="5283101"/>
            <a:ext cx="9601671" cy="14289617"/>
          </a:xfrm>
          <a:prstGeom prst="rect">
            <a:avLst/>
          </a:prstGeom>
        </p:spPr>
        <p:txBody>
          <a:bodyPr wrap="square">
            <a:spAutoFit/>
          </a:bodyPr>
          <a:lstStyle/>
          <a:p>
            <a:pPr marL="533413"/>
            <a:r>
              <a:rPr lang="en-US" sz="10666"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5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533413"/>
            <a:endParaRPr lang="en-US" sz="3733"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3733" dirty="0">
              <a:latin typeface="Arial" panose="020B0604020202020204" pitchFamily="34" charset="0"/>
              <a:cs typeface="Arial" panose="020B0604020202020204" pitchFamily="34" charset="0"/>
            </a:endParaRPr>
          </a:p>
          <a:p>
            <a:pPr marL="533413"/>
            <a:r>
              <a:rPr lang="en-US" sz="3733"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533413"/>
            <a:endParaRPr lang="en-US" sz="5333" dirty="0">
              <a:latin typeface="Arial" panose="020B0604020202020204" pitchFamily="34" charset="0"/>
              <a:cs typeface="Arial" panose="020B0604020202020204" pitchFamily="34" charset="0"/>
            </a:endParaRPr>
          </a:p>
          <a:p>
            <a:pPr marL="533413"/>
            <a:endParaRPr lang="en-US" sz="5333" dirty="0">
              <a:latin typeface="Arial" panose="020B0604020202020204" pitchFamily="34" charset="0"/>
              <a:ea typeface="MS Mincho" panose="02020609040205080304" pitchFamily="49" charset="-128"/>
              <a:cs typeface="Arial" panose="020B0604020202020204" pitchFamily="34" charset="0"/>
            </a:endParaRPr>
          </a:p>
        </p:txBody>
      </p:sp>
      <p:sp>
        <p:nvSpPr>
          <p:cNvPr id="23" name="Rectangle 22">
            <a:extLst>
              <a:ext uri="{FF2B5EF4-FFF2-40B4-BE49-F238E27FC236}">
                <a16:creationId xmlns:a16="http://schemas.microsoft.com/office/drawing/2014/main" xmlns="" id="{E021D71A-02C9-0747-A6E5-844DE1EB41C2}"/>
              </a:ext>
            </a:extLst>
          </p:cNvPr>
          <p:cNvSpPr/>
          <p:nvPr/>
        </p:nvSpPr>
        <p:spPr>
          <a:xfrm>
            <a:off x="815568" y="30823991"/>
            <a:ext cx="9472575" cy="913199"/>
          </a:xfrm>
          <a:prstGeom prst="rect">
            <a:avLst/>
          </a:prstGeom>
        </p:spPr>
        <p:txBody>
          <a:bodyPr wrap="square">
            <a:spAutoFit/>
          </a:bodyPr>
          <a:lstStyle/>
          <a:p>
            <a:pPr marL="533413" algn="ctr"/>
            <a:r>
              <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667" dirty="0"/>
          </a:p>
        </p:txBody>
      </p:sp>
      <p:sp>
        <p:nvSpPr>
          <p:cNvPr id="25" name="Rectangle 24">
            <a:extLst>
              <a:ext uri="{FF2B5EF4-FFF2-40B4-BE49-F238E27FC236}">
                <a16:creationId xmlns:a16="http://schemas.microsoft.com/office/drawing/2014/main" xmlns="" id="{2AC3AC63-8495-984B-A13B-E8A33A808C91}"/>
              </a:ext>
            </a:extLst>
          </p:cNvPr>
          <p:cNvSpPr/>
          <p:nvPr/>
        </p:nvSpPr>
        <p:spPr>
          <a:xfrm>
            <a:off x="579130" y="18321867"/>
            <a:ext cx="9709013" cy="121326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4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2" name="Rectangle 1">
            <a:extLst>
              <a:ext uri="{FF2B5EF4-FFF2-40B4-BE49-F238E27FC236}">
                <a16:creationId xmlns:a16="http://schemas.microsoft.com/office/drawing/2014/main" xmlns="" id="{1829BAC9-0341-ED4F-AAE0-49B0CF868994}"/>
              </a:ext>
            </a:extLst>
          </p:cNvPr>
          <p:cNvSpPr/>
          <p:nvPr/>
        </p:nvSpPr>
        <p:spPr>
          <a:xfrm>
            <a:off x="35109066" y="1112058"/>
            <a:ext cx="6208268" cy="1938992"/>
          </a:xfrm>
          <a:prstGeom prst="rect">
            <a:avLst/>
          </a:prstGeom>
        </p:spPr>
        <p:txBody>
          <a:bodyPr wrap="square">
            <a:spAutoFit/>
          </a:bodyPr>
          <a:lstStyle/>
          <a:p>
            <a:pPr algn="ctr"/>
            <a:r>
              <a:rPr lang="en-US" sz="6000" dirty="0">
                <a:latin typeface="Arial" panose="020B0604020202020204" pitchFamily="34" charset="0"/>
                <a:cs typeface="Arial" panose="020B0604020202020204" pitchFamily="34" charset="0"/>
              </a:rPr>
              <a:t>Author(s)</a:t>
            </a:r>
            <a:br>
              <a:rPr lang="en-US" sz="6000" dirty="0">
                <a:latin typeface="Arial" panose="020B0604020202020204" pitchFamily="34" charset="0"/>
                <a:cs typeface="Arial" panose="020B0604020202020204" pitchFamily="34" charset="0"/>
              </a:rPr>
            </a:br>
            <a:r>
              <a:rPr lang="en-US" sz="6000" dirty="0">
                <a:latin typeface="Arial" panose="020B0604020202020204" pitchFamily="34" charset="0"/>
                <a:cs typeface="Arial" panose="020B0604020202020204" pitchFamily="34" charset="0"/>
              </a:rPr>
              <a:t>Department</a:t>
            </a:r>
          </a:p>
        </p:txBody>
      </p:sp>
    </p:spTree>
    <p:extLst>
      <p:ext uri="{BB962C8B-B14F-4D97-AF65-F5344CB8AC3E}">
        <p14:creationId xmlns:p14="http://schemas.microsoft.com/office/powerpoint/2010/main" val="19634715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4056</TotalTime>
  <Words>809</Words>
  <Application>Microsoft Office PowerPoint</Application>
  <PresentationFormat>Custom</PresentationFormat>
  <Paragraphs>47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38</cp:revision>
  <dcterms:created xsi:type="dcterms:W3CDTF">2018-07-02T14:14:28Z</dcterms:created>
  <dcterms:modified xsi:type="dcterms:W3CDTF">2018-09-11T19:30:38Z</dcterms:modified>
</cp:coreProperties>
</file>