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6"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43"/>
    <p:restoredTop sz="94711"/>
  </p:normalViewPr>
  <p:slideViewPr>
    <p:cSldViewPr snapToGrid="0" snapToObjects="1">
      <p:cViewPr varScale="1">
        <p:scale>
          <a:sx n="22" d="100"/>
          <a:sy n="22" d="100"/>
        </p:scale>
        <p:origin x="20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9/11/2018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1910979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89830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89069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64838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00927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780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738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9/11/2018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05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9/11/2018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873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9/11/2018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659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73713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32990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D129A030-203F-0848-A379-909ED02F3BFC}" type="datetimeFigureOut">
              <a:rPr lang="en-US" smtClean="0"/>
              <a:t>9/11/2018</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6324919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C2C6618-9461-E84F-BB55-F131D0F314CB}"/>
              </a:ext>
            </a:extLst>
          </p:cNvPr>
          <p:cNvSpPr txBox="1"/>
          <p:nvPr/>
        </p:nvSpPr>
        <p:spPr>
          <a:xfrm>
            <a:off x="0" y="789242"/>
            <a:ext cx="43891200" cy="3129190"/>
          </a:xfrm>
          <a:prstGeom prst="rect">
            <a:avLst/>
          </a:prstGeom>
          <a:noFill/>
        </p:spPr>
        <p:txBody>
          <a:bodyPr wrap="square" rtlCol="0">
            <a:spAutoFit/>
          </a:bodyPr>
          <a:lstStyle/>
          <a:p>
            <a:pPr algn="ctr"/>
            <a:r>
              <a:rPr lang="en-US" sz="13334" b="1" dirty="0">
                <a:solidFill>
                  <a:srgbClr val="225650"/>
                </a:solidFill>
                <a:latin typeface="Arial" panose="020B0604020202020204" pitchFamily="34" charset="0"/>
                <a:cs typeface="Arial" panose="020B0604020202020204" pitchFamily="34" charset="0"/>
              </a:rPr>
              <a:t>Title of academic poster</a:t>
            </a:r>
          </a:p>
          <a:p>
            <a:pPr algn="ctr"/>
            <a:r>
              <a:rPr lang="en-US" sz="6400" dirty="0">
                <a:latin typeface="Arial" panose="020B0604020202020204" pitchFamily="34" charset="0"/>
                <a:cs typeface="Arial" panose="020B0604020202020204" pitchFamily="34" charset="0"/>
              </a:rPr>
              <a:t>Author(s)  |  Department</a:t>
            </a:r>
          </a:p>
        </p:txBody>
      </p:sp>
      <p:sp>
        <p:nvSpPr>
          <p:cNvPr id="8" name="Rectangle 7">
            <a:extLst>
              <a:ext uri="{FF2B5EF4-FFF2-40B4-BE49-F238E27FC236}">
                <a16:creationId xmlns="" xmlns:a16="http://schemas.microsoft.com/office/drawing/2014/main" id="{BB2778B2-6865-0B47-BA9D-51E221D4FBA9}"/>
              </a:ext>
            </a:extLst>
          </p:cNvPr>
          <p:cNvSpPr/>
          <p:nvPr/>
        </p:nvSpPr>
        <p:spPr>
          <a:xfrm>
            <a:off x="745067" y="3617067"/>
            <a:ext cx="9745519" cy="30869604"/>
          </a:xfrm>
          <a:prstGeom prst="rect">
            <a:avLst/>
          </a:prstGeom>
        </p:spPr>
        <p:txBody>
          <a:bodyPr wrap="square">
            <a:spAutoFit/>
          </a:bodyPr>
          <a:lstStyle/>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4000" dirty="0">
              <a:latin typeface="Arial" panose="020B0604020202020204" pitchFamily="34" charset="0"/>
              <a:cs typeface="Arial" panose="020B0604020202020204" pitchFamily="34" charset="0"/>
            </a:endParaRPr>
          </a:p>
          <a:p>
            <a:pPr marL="533413"/>
            <a:r>
              <a:rPr lang="en-US" sz="4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5333" dirty="0">
              <a:latin typeface="Arial" panose="020B0604020202020204" pitchFamily="34" charset="0"/>
              <a:cs typeface="Arial" panose="020B0604020202020204" pitchFamily="34" charset="0"/>
            </a:endParaRPr>
          </a:p>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Replace this text with your information. Use Helvetica (Arial) Bold for Headlines, Helvetica (Arial) Regular for other text. </a:t>
            </a:r>
            <a:endParaRPr lang="en-US" sz="4000" dirty="0">
              <a:latin typeface="Arial" panose="020B0604020202020204" pitchFamily="34" charset="0"/>
              <a:cs typeface="Arial" panose="020B0604020202020204" pitchFamily="34" charset="0"/>
            </a:endParaRPr>
          </a:p>
          <a:p>
            <a:pPr marL="533413"/>
            <a:endParaRPr lang="en-US" sz="4000" dirty="0">
              <a:latin typeface="Arial" panose="020B0604020202020204" pitchFamily="34" charset="0"/>
              <a:cs typeface="Arial" panose="020B0604020202020204" pitchFamily="34" charset="0"/>
            </a:endParaRPr>
          </a:p>
          <a:p>
            <a:pPr marL="533413"/>
            <a:r>
              <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rPr>
              <a:t>Replace this text with your information. Use Helvetica (Arial) Bold for Headlines, Helvetica (Arial) Regular for other text. </a:t>
            </a:r>
            <a:endParaRPr lang="en-US" sz="4000" dirty="0">
              <a:latin typeface="Arial" panose="020B0604020202020204" pitchFamily="34" charset="0"/>
              <a:cs typeface="Arial" panose="020B0604020202020204" pitchFamily="34" charset="0"/>
            </a:endParaRPr>
          </a:p>
          <a:p>
            <a:pPr marL="533413"/>
            <a:endParaRPr lang="en-US" sz="4000" dirty="0">
              <a:latin typeface="Arial" panose="020B0604020202020204" pitchFamily="34" charset="0"/>
              <a:cs typeface="Arial" panose="020B0604020202020204" pitchFamily="34" charset="0"/>
            </a:endParaRPr>
          </a:p>
          <a:p>
            <a:pPr marL="533413"/>
            <a:endParaRPr lang="en-US" sz="4000"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ea typeface="MS Mincho" panose="02020609040205080304" pitchFamily="49" charset="-128"/>
              <a:cs typeface="Arial" panose="020B0604020202020204" pitchFamily="34" charset="0"/>
            </a:endParaRPr>
          </a:p>
        </p:txBody>
      </p:sp>
      <p:cxnSp>
        <p:nvCxnSpPr>
          <p:cNvPr id="14" name="Straight Connector 13">
            <a:extLst>
              <a:ext uri="{FF2B5EF4-FFF2-40B4-BE49-F238E27FC236}">
                <a16:creationId xmlns="" xmlns:a16="http://schemas.microsoft.com/office/drawing/2014/main" id="{A0779071-4C8B-6942-A97B-EE0B69B3BA2C}"/>
              </a:ext>
            </a:extLst>
          </p:cNvPr>
          <p:cNvCxnSpPr>
            <a:cxnSpLocks/>
          </p:cNvCxnSpPr>
          <p:nvPr/>
        </p:nvCxnSpPr>
        <p:spPr>
          <a:xfrm>
            <a:off x="10972800" y="5040754"/>
            <a:ext cx="0" cy="26607993"/>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424BA5F0-2D6C-874F-8D81-C2D542856075}"/>
              </a:ext>
            </a:extLst>
          </p:cNvPr>
          <p:cNvSpPr/>
          <p:nvPr/>
        </p:nvSpPr>
        <p:spPr>
          <a:xfrm>
            <a:off x="11954933" y="5040754"/>
            <a:ext cx="20184533" cy="5990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8" name="Rectangle 17">
            <a:extLst>
              <a:ext uri="{FF2B5EF4-FFF2-40B4-BE49-F238E27FC236}">
                <a16:creationId xmlns="" xmlns:a16="http://schemas.microsoft.com/office/drawing/2014/main" id="{B17EA227-5ABB-A04A-86EE-DA857520919A}"/>
              </a:ext>
            </a:extLst>
          </p:cNvPr>
          <p:cNvSpPr/>
          <p:nvPr/>
        </p:nvSpPr>
        <p:spPr>
          <a:xfrm>
            <a:off x="11954933" y="11582400"/>
            <a:ext cx="20184533" cy="10701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9677" dirty="0"/>
          </a:p>
        </p:txBody>
      </p:sp>
      <p:sp>
        <p:nvSpPr>
          <p:cNvPr id="16" name="Rectangle 15">
            <a:extLst>
              <a:ext uri="{FF2B5EF4-FFF2-40B4-BE49-F238E27FC236}">
                <a16:creationId xmlns="" xmlns:a16="http://schemas.microsoft.com/office/drawing/2014/main" id="{6472084D-E65D-8D4D-8D1C-1D469BF23657}"/>
              </a:ext>
            </a:extLst>
          </p:cNvPr>
          <p:cNvSpPr/>
          <p:nvPr/>
        </p:nvSpPr>
        <p:spPr>
          <a:xfrm>
            <a:off x="33358666" y="4466296"/>
            <a:ext cx="9550401" cy="27853394"/>
          </a:xfrm>
          <a:prstGeom prst="rect">
            <a:avLst/>
          </a:prstGeom>
        </p:spPr>
        <p:txBody>
          <a:bodyPr wrap="square">
            <a:spAutoFit/>
          </a:bodyPr>
          <a:lstStyle/>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4000" dirty="0">
              <a:latin typeface="Arial" panose="020B0604020202020204" pitchFamily="34" charset="0"/>
              <a:cs typeface="Arial" panose="020B0604020202020204" pitchFamily="34" charset="0"/>
            </a:endParaRPr>
          </a:p>
          <a:p>
            <a:pPr marL="533413"/>
            <a:r>
              <a:rPr lang="en-US" sz="4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r>
              <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rPr>
              <a:t> Replace this text with your information. Use Helvetica (Arial) Bold for Headlines, Helvetica (Arial) Regular for other text. </a:t>
            </a:r>
            <a:endParaRPr lang="en-US" sz="4000" dirty="0">
              <a:latin typeface="Arial" panose="020B0604020202020204" pitchFamily="34" charset="0"/>
              <a:cs typeface="Arial" panose="020B0604020202020204" pitchFamily="34" charset="0"/>
            </a:endParaRPr>
          </a:p>
          <a:p>
            <a:pPr marL="533413"/>
            <a:endParaRPr lang="en-US" sz="4000" dirty="0">
              <a:latin typeface="Arial" panose="020B0604020202020204" pitchFamily="34" charset="0"/>
              <a:cs typeface="Arial" panose="020B0604020202020204" pitchFamily="34" charset="0"/>
            </a:endParaRPr>
          </a:p>
          <a:p>
            <a:pPr marL="533413"/>
            <a:r>
              <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rPr>
              <a:t>Replace this text with your information. Use Helvetica (Arial) Bold for Headlines, Helvetica (Arial) Regular for other text. </a:t>
            </a:r>
            <a:endParaRPr lang="en-US" sz="4000"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cs typeface="Arial" panose="020B0604020202020204" pitchFamily="34" charset="0"/>
            </a:endParaRPr>
          </a:p>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6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6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6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a:t>
            </a:r>
            <a:endParaRPr lang="en-US" sz="3600"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ea typeface="MS Mincho" panose="02020609040205080304" pitchFamily="49" charset="-128"/>
              <a:cs typeface="Arial" panose="020B0604020202020204" pitchFamily="34" charset="0"/>
            </a:endParaRPr>
          </a:p>
        </p:txBody>
      </p:sp>
      <p:pic>
        <p:nvPicPr>
          <p:cNvPr id="6" name="Picture 5">
            <a:extLst>
              <a:ext uri="{FF2B5EF4-FFF2-40B4-BE49-F238E27FC236}">
                <a16:creationId xmlns="" xmlns:a16="http://schemas.microsoft.com/office/drawing/2014/main" id="{9A15C25A-543D-C84D-B664-9111EF5CDF6C}"/>
              </a:ext>
            </a:extLst>
          </p:cNvPr>
          <p:cNvPicPr>
            <a:picLocks noChangeAspect="1"/>
          </p:cNvPicPr>
          <p:nvPr/>
        </p:nvPicPr>
        <p:blipFill>
          <a:blip r:embed="rId4"/>
          <a:stretch>
            <a:fillRect/>
          </a:stretch>
        </p:blipFill>
        <p:spPr>
          <a:xfrm>
            <a:off x="36271199" y="789242"/>
            <a:ext cx="6391140" cy="2827825"/>
          </a:xfrm>
          <a:prstGeom prst="rect">
            <a:avLst/>
          </a:prstGeom>
        </p:spPr>
      </p:pic>
      <p:cxnSp>
        <p:nvCxnSpPr>
          <p:cNvPr id="15" name="Straight Connector 14">
            <a:extLst>
              <a:ext uri="{FF2B5EF4-FFF2-40B4-BE49-F238E27FC236}">
                <a16:creationId xmlns="" xmlns:a16="http://schemas.microsoft.com/office/drawing/2014/main" id="{4D5DF991-F77C-8641-86B6-5C460FF71596}"/>
              </a:ext>
            </a:extLst>
          </p:cNvPr>
          <p:cNvCxnSpPr>
            <a:cxnSpLocks/>
          </p:cNvCxnSpPr>
          <p:nvPr/>
        </p:nvCxnSpPr>
        <p:spPr>
          <a:xfrm>
            <a:off x="32953569" y="5040754"/>
            <a:ext cx="0" cy="26607993"/>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639C85EE-A8DF-BF4B-8DC9-444D92473915}"/>
              </a:ext>
            </a:extLst>
          </p:cNvPr>
          <p:cNvCxnSpPr>
            <a:cxnSpLocks/>
          </p:cNvCxnSpPr>
          <p:nvPr/>
        </p:nvCxnSpPr>
        <p:spPr>
          <a:xfrm>
            <a:off x="10972800" y="-677333"/>
            <a:ext cx="0" cy="351128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B6D2D9B2-0191-B444-9AF7-2A04CBEEA62C}"/>
              </a:ext>
            </a:extLst>
          </p:cNvPr>
          <p:cNvCxnSpPr>
            <a:cxnSpLocks/>
          </p:cNvCxnSpPr>
          <p:nvPr/>
        </p:nvCxnSpPr>
        <p:spPr>
          <a:xfrm>
            <a:off x="32953569" y="-677333"/>
            <a:ext cx="0" cy="35112859"/>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 xmlns:a16="http://schemas.microsoft.com/office/drawing/2014/main" id="{1260ADD2-2A82-BE4C-877E-EA78EBDC033A}"/>
              </a:ext>
            </a:extLst>
          </p:cNvPr>
          <p:cNvSpPr/>
          <p:nvPr/>
        </p:nvSpPr>
        <p:spPr>
          <a:xfrm>
            <a:off x="22656801" y="22968952"/>
            <a:ext cx="9482665" cy="8679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9677" dirty="0"/>
          </a:p>
        </p:txBody>
      </p:sp>
      <p:sp>
        <p:nvSpPr>
          <p:cNvPr id="23" name="Rectangle 22">
            <a:extLst>
              <a:ext uri="{FF2B5EF4-FFF2-40B4-BE49-F238E27FC236}">
                <a16:creationId xmlns="" xmlns:a16="http://schemas.microsoft.com/office/drawing/2014/main" id="{4F9456B8-8A76-BD4E-AFBB-A717320A38DC}"/>
              </a:ext>
            </a:extLst>
          </p:cNvPr>
          <p:cNvSpPr/>
          <p:nvPr/>
        </p:nvSpPr>
        <p:spPr>
          <a:xfrm>
            <a:off x="12015238" y="22968952"/>
            <a:ext cx="9482665" cy="8679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9677" dirty="0"/>
          </a:p>
        </p:txBody>
      </p:sp>
    </p:spTree>
    <p:extLst>
      <p:ext uri="{BB962C8B-B14F-4D97-AF65-F5344CB8AC3E}">
        <p14:creationId xmlns:p14="http://schemas.microsoft.com/office/powerpoint/2010/main" val="17902213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4055</TotalTime>
  <Words>591</Words>
  <Application>Microsoft Office PowerPoint</Application>
  <PresentationFormat>Custom</PresentationFormat>
  <Paragraphs>34</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A Margino</cp:lastModifiedBy>
  <cp:revision>38</cp:revision>
  <dcterms:created xsi:type="dcterms:W3CDTF">2018-07-02T14:14:28Z</dcterms:created>
  <dcterms:modified xsi:type="dcterms:W3CDTF">2018-09-11T19:30:45Z</dcterms:modified>
</cp:coreProperties>
</file>