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24" d="100"/>
          <a:sy n="24" d="100"/>
        </p:scale>
        <p:origin x="1380" y="42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52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21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74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74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714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40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81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0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64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056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370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Farmingdale State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A Margino</dc:creator>
  <cp:lastModifiedBy>Megan A Margino</cp:lastModifiedBy>
  <cp:revision>6</cp:revision>
  <dcterms:created xsi:type="dcterms:W3CDTF">2018-09-12T18:05:48Z</dcterms:created>
  <dcterms:modified xsi:type="dcterms:W3CDTF">2018-09-12T18:37:23Z</dcterms:modified>
</cp:coreProperties>
</file>