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8"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6"/>
    <p:restoredTop sz="94737"/>
  </p:normalViewPr>
  <p:slideViewPr>
    <p:cSldViewPr snapToGrid="0" snapToObjects="1">
      <p:cViewPr varScale="1">
        <p:scale>
          <a:sx n="22" d="100"/>
          <a:sy n="22" d="100"/>
        </p:scale>
        <p:origin x="19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38857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4593369-F4E1-EF43-AEE1-B9FE6030C293}"/>
              </a:ext>
            </a:extLst>
          </p:cNvPr>
          <p:cNvSpPr txBox="1"/>
          <p:nvPr/>
        </p:nvSpPr>
        <p:spPr>
          <a:xfrm>
            <a:off x="2111047" y="203120"/>
            <a:ext cx="43891200" cy="3129190"/>
          </a:xfrm>
          <a:prstGeom prst="rect">
            <a:avLst/>
          </a:prstGeom>
          <a:noFill/>
        </p:spPr>
        <p:txBody>
          <a:bodyPr wrap="square" rtlCol="0">
            <a:spAutoFit/>
          </a:bodyPr>
          <a:lstStyle/>
          <a:p>
            <a:r>
              <a:rPr lang="en-US" sz="13334" b="1" dirty="0">
                <a:solidFill>
                  <a:srgbClr val="225650"/>
                </a:solidFill>
                <a:latin typeface="Arial" panose="020B0604020202020204" pitchFamily="34" charset="0"/>
                <a:cs typeface="Arial" panose="020B0604020202020204" pitchFamily="34" charset="0"/>
              </a:rPr>
              <a:t>Title of academic poster</a:t>
            </a:r>
          </a:p>
          <a:p>
            <a:r>
              <a:rPr lang="en-US" sz="6400" dirty="0">
                <a:latin typeface="Arial" panose="020B0604020202020204" pitchFamily="34" charset="0"/>
                <a:cs typeface="Arial" panose="020B0604020202020204" pitchFamily="34" charset="0"/>
              </a:rPr>
              <a:t>Author(s)  |  Department</a:t>
            </a:r>
          </a:p>
        </p:txBody>
      </p:sp>
      <p:sp>
        <p:nvSpPr>
          <p:cNvPr id="9" name="Rectangle 8">
            <a:extLst>
              <a:ext uri="{FF2B5EF4-FFF2-40B4-BE49-F238E27FC236}">
                <a16:creationId xmlns:a16="http://schemas.microsoft.com/office/drawing/2014/main" xmlns="" id="{4A67BEBC-EA35-924A-9BBF-267236127C12}"/>
              </a:ext>
            </a:extLst>
          </p:cNvPr>
          <p:cNvSpPr/>
          <p:nvPr/>
        </p:nvSpPr>
        <p:spPr>
          <a:xfrm>
            <a:off x="1015058" y="4572056"/>
            <a:ext cx="24033961" cy="13715944"/>
          </a:xfrm>
          <a:prstGeom prst="rect">
            <a:avLst/>
          </a:prstGeom>
        </p:spPr>
        <p:txBody>
          <a:bodyPr wrap="square" numCol="2" anchor="t">
            <a:noAutofit/>
          </a:bodyPr>
          <a:lstStyle/>
          <a:p>
            <a:pPr marL="533413"/>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533413"/>
            <a:r>
              <a:rPr lang="en-US" sz="2667" dirty="0">
                <a:latin typeface="Arial" panose="020B0604020202020204" pitchFamily="34" charset="0"/>
                <a:cs typeface="Arial" panose="020B0604020202020204" pitchFamily="34" charset="0"/>
              </a:rPr>
              <a:t>This is the text on any page. This is the text on any page. This is the text on</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a:t>
            </a:r>
          </a:p>
          <a:p>
            <a:pPr marL="533413"/>
            <a:endParaRPr lang="en-US" sz="3200"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a:t>
            </a:r>
            <a:r>
              <a:rPr lang="en-US" sz="2667" dirty="0" err="1">
                <a:latin typeface="Arial" panose="020B0604020202020204" pitchFamily="34" charset="0"/>
                <a:cs typeface="Arial" panose="020B0604020202020204" pitchFamily="34" charset="0"/>
              </a:rPr>
              <a:t>page.This</a:t>
            </a:r>
            <a:r>
              <a:rPr lang="en-US" sz="2667"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533413"/>
            <a:endParaRPr lang="en-US" sz="2667"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a:p>
            <a:pPr marL="533413"/>
            <a:endParaRPr lang="en-US" sz="3733"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C94A0C75-4F2B-B544-B8DD-0864382EF3B1}"/>
              </a:ext>
            </a:extLst>
          </p:cNvPr>
          <p:cNvSpPr/>
          <p:nvPr/>
        </p:nvSpPr>
        <p:spPr>
          <a:xfrm>
            <a:off x="26361570" y="4614396"/>
            <a:ext cx="6409049" cy="84522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xmlns="" id="{CD6F8A76-1506-2F44-9E9F-1E656A8CCE44}"/>
              </a:ext>
            </a:extLst>
          </p:cNvPr>
          <p:cNvSpPr/>
          <p:nvPr/>
        </p:nvSpPr>
        <p:spPr>
          <a:xfrm>
            <a:off x="33250910" y="4677519"/>
            <a:ext cx="9679708" cy="109084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9" name="Rectangle 18">
            <a:extLst>
              <a:ext uri="{FF2B5EF4-FFF2-40B4-BE49-F238E27FC236}">
                <a16:creationId xmlns:a16="http://schemas.microsoft.com/office/drawing/2014/main" xmlns="" id="{2CDF3D3C-A0A3-E24B-84C4-11EC9594508F}"/>
              </a:ext>
            </a:extLst>
          </p:cNvPr>
          <p:cNvSpPr/>
          <p:nvPr/>
        </p:nvSpPr>
        <p:spPr>
          <a:xfrm>
            <a:off x="1015058" y="20519136"/>
            <a:ext cx="24405262" cy="117043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1" name="Straight Connector 20">
            <a:extLst>
              <a:ext uri="{FF2B5EF4-FFF2-40B4-BE49-F238E27FC236}">
                <a16:creationId xmlns:a16="http://schemas.microsoft.com/office/drawing/2014/main" xmlns="" id="{1F0E7B08-C9F1-4048-BE07-9B9FB68E2538}"/>
              </a:ext>
            </a:extLst>
          </p:cNvPr>
          <p:cNvCxnSpPr>
            <a:cxnSpLocks/>
          </p:cNvCxnSpPr>
          <p:nvPr/>
        </p:nvCxnSpPr>
        <p:spPr>
          <a:xfrm flipH="1">
            <a:off x="1015059" y="20083360"/>
            <a:ext cx="24405261"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F38E4173-918A-424C-BC1A-8FC773F59970}"/>
              </a:ext>
            </a:extLst>
          </p:cNvPr>
          <p:cNvSpPr/>
          <p:nvPr/>
        </p:nvSpPr>
        <p:spPr>
          <a:xfrm>
            <a:off x="26361570" y="15831495"/>
            <a:ext cx="16569049" cy="10154129"/>
          </a:xfrm>
          <a:prstGeom prst="rect">
            <a:avLst/>
          </a:prstGeom>
        </p:spPr>
        <p:txBody>
          <a:bodyPr wrap="square" numCol="1" anchor="t">
            <a:noAutofit/>
          </a:bodyPr>
          <a:lstStyle/>
          <a:p>
            <a:pPr marL="533413"/>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endParaRPr lang="en-US" sz="2667" dirty="0">
              <a:latin typeface="Arial" panose="020B0604020202020204" pitchFamily="34" charset="0"/>
              <a:cs typeface="Arial" panose="020B0604020202020204" pitchFamily="34" charset="0"/>
            </a:endParaRPr>
          </a:p>
          <a:p>
            <a:pPr marL="533413"/>
            <a:endParaRPr lang="en-US" sz="2667"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a:p>
            <a:pPr marL="533413"/>
            <a:endParaRPr lang="en-US" sz="3733"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xmlns="" id="{F30E0147-4760-EA41-8637-2732F4C3D5F3}"/>
              </a:ext>
            </a:extLst>
          </p:cNvPr>
          <p:cNvSpPr/>
          <p:nvPr/>
        </p:nvSpPr>
        <p:spPr>
          <a:xfrm>
            <a:off x="26361570" y="28047732"/>
            <a:ext cx="16569049" cy="4692367"/>
          </a:xfrm>
          <a:prstGeom prst="rect">
            <a:avLst/>
          </a:prstGeom>
        </p:spPr>
        <p:txBody>
          <a:bodyPr wrap="square" numCol="1" anchor="t">
            <a:noAutofit/>
          </a:bodyPr>
          <a:lstStyle/>
          <a:p>
            <a:pPr marL="533413"/>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8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13"/>
            <a:endParaRPr lang="en-US" sz="2400" dirty="0">
              <a:latin typeface="Arial" panose="020B0604020202020204" pitchFamily="34" charset="0"/>
              <a:cs typeface="Arial" panose="020B0604020202020204" pitchFamily="34" charset="0"/>
            </a:endParaRPr>
          </a:p>
          <a:p>
            <a:pPr marL="533413"/>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13"/>
            <a:endParaRPr lang="en-US" sz="2400" dirty="0">
              <a:latin typeface="Arial" panose="020B0604020202020204" pitchFamily="34" charset="0"/>
              <a:cs typeface="Arial" panose="020B0604020202020204" pitchFamily="34" charset="0"/>
            </a:endParaRPr>
          </a:p>
          <a:p>
            <a:pPr marL="533413"/>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13"/>
            <a:endParaRPr lang="en-US" sz="3200"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CCFD9073-B0DA-3D45-85C4-CC3B87A7A035}"/>
              </a:ext>
            </a:extLst>
          </p:cNvPr>
          <p:cNvCxnSpPr>
            <a:cxnSpLocks/>
          </p:cNvCxnSpPr>
          <p:nvPr/>
        </p:nvCxnSpPr>
        <p:spPr>
          <a:xfrm flipH="1">
            <a:off x="26748511" y="27727994"/>
            <a:ext cx="163668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D53FE527-C323-4B44-9BCC-B527D3A8BB39}"/>
              </a:ext>
            </a:extLst>
          </p:cNvPr>
          <p:cNvPicPr>
            <a:picLocks noChangeAspect="1"/>
          </p:cNvPicPr>
          <p:nvPr/>
        </p:nvPicPr>
        <p:blipFill>
          <a:blip r:embed="rId4"/>
          <a:stretch>
            <a:fillRect/>
          </a:stretch>
        </p:blipFill>
        <p:spPr>
          <a:xfrm>
            <a:off x="37116241" y="765483"/>
            <a:ext cx="5575084" cy="2466753"/>
          </a:xfrm>
          <a:prstGeom prst="rect">
            <a:avLst/>
          </a:prstGeom>
        </p:spPr>
      </p:pic>
      <p:pic>
        <p:nvPicPr>
          <p:cNvPr id="3" name="Picture 2">
            <a:extLst>
              <a:ext uri="{FF2B5EF4-FFF2-40B4-BE49-F238E27FC236}">
                <a16:creationId xmlns:a16="http://schemas.microsoft.com/office/drawing/2014/main" xmlns="" id="{449DEF2A-A4E3-F74C-B435-D15D9273A944}"/>
              </a:ext>
            </a:extLst>
          </p:cNvPr>
          <p:cNvPicPr>
            <a:picLocks noChangeAspect="1"/>
          </p:cNvPicPr>
          <p:nvPr/>
        </p:nvPicPr>
        <p:blipFill>
          <a:blip r:embed="rId5"/>
          <a:stretch>
            <a:fillRect/>
          </a:stretch>
        </p:blipFill>
        <p:spPr>
          <a:xfrm>
            <a:off x="29033696" y="994763"/>
            <a:ext cx="6780237" cy="2757108"/>
          </a:xfrm>
          <a:prstGeom prst="rect">
            <a:avLst/>
          </a:prstGeom>
        </p:spPr>
      </p:pic>
      <p:cxnSp>
        <p:nvCxnSpPr>
          <p:cNvPr id="17" name="Straight Connector 16">
            <a:extLst>
              <a:ext uri="{FF2B5EF4-FFF2-40B4-BE49-F238E27FC236}">
                <a16:creationId xmlns:a16="http://schemas.microsoft.com/office/drawing/2014/main" xmlns="" id="{33B354EF-7A08-7148-886F-58696C9EFB06}"/>
              </a:ext>
            </a:extLst>
          </p:cNvPr>
          <p:cNvCxnSpPr>
            <a:cxnSpLocks/>
          </p:cNvCxnSpPr>
          <p:nvPr/>
        </p:nvCxnSpPr>
        <p:spPr>
          <a:xfrm flipH="1">
            <a:off x="1015058" y="3756748"/>
            <a:ext cx="41540709"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64509498-6612-CF48-8F9E-02871EE780A4}"/>
              </a:ext>
            </a:extLst>
          </p:cNvPr>
          <p:cNvSpPr/>
          <p:nvPr/>
        </p:nvSpPr>
        <p:spPr>
          <a:xfrm>
            <a:off x="26361570" y="13421464"/>
            <a:ext cx="6409049" cy="1735860"/>
          </a:xfrm>
          <a:prstGeom prst="rect">
            <a:avLst/>
          </a:prstGeom>
        </p:spPr>
        <p:txBody>
          <a:bodyPr wrap="square">
            <a:spAutoFit/>
          </a:bodyPr>
          <a:lstStyle/>
          <a:p>
            <a:pPr marL="533413" algn="ctr"/>
            <a:r>
              <a:rPr lang="en-US" sz="267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70" dirty="0"/>
          </a:p>
        </p:txBody>
      </p:sp>
    </p:spTree>
    <p:extLst>
      <p:ext uri="{BB962C8B-B14F-4D97-AF65-F5344CB8AC3E}">
        <p14:creationId xmlns:p14="http://schemas.microsoft.com/office/powerpoint/2010/main" val="1075034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4045</TotalTime>
  <Words>1490</Words>
  <Application>Microsoft Office PowerPoint</Application>
  <PresentationFormat>Custom</PresentationFormat>
  <Paragraphs>50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34</cp:revision>
  <dcterms:created xsi:type="dcterms:W3CDTF">2018-07-02T14:14:28Z</dcterms:created>
  <dcterms:modified xsi:type="dcterms:W3CDTF">2018-09-11T19:11:45Z</dcterms:modified>
</cp:coreProperties>
</file>