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7"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96"/>
    <p:restoredTop sz="94737"/>
  </p:normalViewPr>
  <p:slideViewPr>
    <p:cSldViewPr snapToGrid="0" snapToObjects="1">
      <p:cViewPr varScale="1">
        <p:scale>
          <a:sx n="22" d="100"/>
          <a:sy n="22" d="100"/>
        </p:scale>
        <p:origin x="193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9/11/2018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918471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89830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89069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64838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00927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780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738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05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873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659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73713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32990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D129A030-203F-0848-A379-909ED02F3BFC}" type="datetimeFigureOut">
              <a:rPr lang="en-US" smtClean="0"/>
              <a:t>9/11/2018</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632491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C2C6618-9461-E84F-BB55-F131D0F314CB}"/>
              </a:ext>
            </a:extLst>
          </p:cNvPr>
          <p:cNvSpPr txBox="1"/>
          <p:nvPr/>
        </p:nvSpPr>
        <p:spPr>
          <a:xfrm>
            <a:off x="9297764" y="727744"/>
            <a:ext cx="30258327" cy="3539430"/>
          </a:xfrm>
          <a:prstGeom prst="rect">
            <a:avLst/>
          </a:prstGeom>
          <a:noFill/>
        </p:spPr>
        <p:txBody>
          <a:bodyPr wrap="square" rtlCol="0">
            <a:spAutoFit/>
          </a:bodyPr>
          <a:lstStyle/>
          <a:p>
            <a:r>
              <a:rPr lang="en-US" sz="16000" b="1" dirty="0">
                <a:solidFill>
                  <a:srgbClr val="225650"/>
                </a:solidFill>
                <a:latin typeface="Arial" panose="020B0604020202020204" pitchFamily="34" charset="0"/>
                <a:cs typeface="Arial" panose="020B0604020202020204" pitchFamily="34" charset="0"/>
              </a:rPr>
              <a:t>Title of academic poster</a:t>
            </a:r>
          </a:p>
          <a:p>
            <a:r>
              <a:rPr lang="en-US" sz="6400" dirty="0">
                <a:latin typeface="Arial" panose="020B0604020202020204" pitchFamily="34" charset="0"/>
                <a:cs typeface="Arial" panose="020B0604020202020204" pitchFamily="34" charset="0"/>
              </a:rPr>
              <a:t>Author(s)  |  Department</a:t>
            </a:r>
          </a:p>
        </p:txBody>
      </p:sp>
      <p:sp>
        <p:nvSpPr>
          <p:cNvPr id="27" name="Rectangle 26">
            <a:extLst>
              <a:ext uri="{FF2B5EF4-FFF2-40B4-BE49-F238E27FC236}">
                <a16:creationId xmlns="" xmlns:a16="http://schemas.microsoft.com/office/drawing/2014/main" id="{5F9B7095-AEF1-FC41-A886-813A74BD029C}"/>
              </a:ext>
            </a:extLst>
          </p:cNvPr>
          <p:cNvSpPr/>
          <p:nvPr/>
        </p:nvSpPr>
        <p:spPr>
          <a:xfrm>
            <a:off x="726419" y="30823991"/>
            <a:ext cx="6931893" cy="1323632"/>
          </a:xfrm>
          <a:prstGeom prst="rect">
            <a:avLst/>
          </a:prstGeom>
        </p:spPr>
        <p:txBody>
          <a:bodyPr wrap="square">
            <a:spAutoFit/>
          </a:bodyPr>
          <a:lstStyle/>
          <a:p>
            <a:pPr marL="533413" algn="ctr"/>
            <a:r>
              <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67" dirty="0"/>
          </a:p>
        </p:txBody>
      </p:sp>
      <p:sp>
        <p:nvSpPr>
          <p:cNvPr id="12" name="Rectangle 11">
            <a:extLst>
              <a:ext uri="{FF2B5EF4-FFF2-40B4-BE49-F238E27FC236}">
                <a16:creationId xmlns="" xmlns:a16="http://schemas.microsoft.com/office/drawing/2014/main" id="{9B53E63B-C825-7D45-BEA7-BAE29A521104}"/>
              </a:ext>
            </a:extLst>
          </p:cNvPr>
          <p:cNvSpPr/>
          <p:nvPr/>
        </p:nvSpPr>
        <p:spPr>
          <a:xfrm>
            <a:off x="1162839" y="5457992"/>
            <a:ext cx="24403416" cy="19501364"/>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3" dirty="0">
              <a:latin typeface="Arial" panose="020B0604020202020204" pitchFamily="34" charset="0"/>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5333" dirty="0">
              <a:latin typeface="Arial" panose="020B0604020202020204" pitchFamily="34" charset="0"/>
              <a:cs typeface="Arial" panose="020B0604020202020204" pitchFamily="34" charset="0"/>
            </a:endParaRPr>
          </a:p>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0" dirty="0">
              <a:latin typeface="Arial" panose="020B0604020202020204" pitchFamily="34" charset="0"/>
              <a:cs typeface="Arial" panose="020B0604020202020204" pitchFamily="34" charset="0"/>
            </a:endParaRPr>
          </a:p>
          <a:p>
            <a:pPr marL="533413"/>
            <a:r>
              <a:rPr lang="en-US" sz="373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0"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sp>
        <p:nvSpPr>
          <p:cNvPr id="13" name="Rectangle 12">
            <a:extLst>
              <a:ext uri="{FF2B5EF4-FFF2-40B4-BE49-F238E27FC236}">
                <a16:creationId xmlns="" xmlns:a16="http://schemas.microsoft.com/office/drawing/2014/main" id="{3AB0248C-3B98-8048-86FE-73F6B62B64C5}"/>
              </a:ext>
            </a:extLst>
          </p:cNvPr>
          <p:cNvSpPr/>
          <p:nvPr/>
        </p:nvSpPr>
        <p:spPr>
          <a:xfrm>
            <a:off x="27320413" y="5457992"/>
            <a:ext cx="15458731" cy="26927756"/>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3" dirty="0">
              <a:latin typeface="Arial" panose="020B0604020202020204" pitchFamily="34" charset="0"/>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cs typeface="Arial" panose="020B0604020202020204" pitchFamily="34" charset="0"/>
            </a:endParaRPr>
          </a:p>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endParaRPr lang="en-US" sz="3733" dirty="0">
              <a:latin typeface="Arial" panose="020B0604020202020204" pitchFamily="34" charset="0"/>
              <a:cs typeface="Arial" panose="020B0604020202020204" pitchFamily="34" charset="0"/>
            </a:endParaRPr>
          </a:p>
          <a:p>
            <a:pPr marL="533413"/>
            <a:endParaRPr lang="en-US" sz="4267"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cxnSp>
        <p:nvCxnSpPr>
          <p:cNvPr id="16" name="Straight Connector 15">
            <a:extLst>
              <a:ext uri="{FF2B5EF4-FFF2-40B4-BE49-F238E27FC236}">
                <a16:creationId xmlns="" xmlns:a16="http://schemas.microsoft.com/office/drawing/2014/main" id="{482EAD11-003C-F84D-A0D2-5ACACE5E964A}"/>
              </a:ext>
            </a:extLst>
          </p:cNvPr>
          <p:cNvCxnSpPr>
            <a:cxnSpLocks/>
          </p:cNvCxnSpPr>
          <p:nvPr/>
        </p:nvCxnSpPr>
        <p:spPr>
          <a:xfrm>
            <a:off x="8692033" y="23760223"/>
            <a:ext cx="0" cy="838740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 xmlns:a16="http://schemas.microsoft.com/office/drawing/2014/main" id="{9884D405-299C-8B4E-809F-E0C3AE5275E2}"/>
              </a:ext>
            </a:extLst>
          </p:cNvPr>
          <p:cNvSpPr/>
          <p:nvPr/>
        </p:nvSpPr>
        <p:spPr>
          <a:xfrm>
            <a:off x="9297764" y="30823991"/>
            <a:ext cx="6931893" cy="1323632"/>
          </a:xfrm>
          <a:prstGeom prst="rect">
            <a:avLst/>
          </a:prstGeom>
        </p:spPr>
        <p:txBody>
          <a:bodyPr wrap="square">
            <a:spAutoFit/>
          </a:bodyPr>
          <a:lstStyle/>
          <a:p>
            <a:pPr marL="533413" algn="ctr"/>
            <a:r>
              <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67" dirty="0"/>
          </a:p>
        </p:txBody>
      </p:sp>
      <p:cxnSp>
        <p:nvCxnSpPr>
          <p:cNvPr id="19" name="Straight Connector 18">
            <a:extLst>
              <a:ext uri="{FF2B5EF4-FFF2-40B4-BE49-F238E27FC236}">
                <a16:creationId xmlns="" xmlns:a16="http://schemas.microsoft.com/office/drawing/2014/main" id="{996E69E5-5415-2B44-BC35-7BE67A762866}"/>
              </a:ext>
            </a:extLst>
          </p:cNvPr>
          <p:cNvCxnSpPr>
            <a:cxnSpLocks/>
          </p:cNvCxnSpPr>
          <p:nvPr/>
        </p:nvCxnSpPr>
        <p:spPr>
          <a:xfrm>
            <a:off x="17411161" y="23760224"/>
            <a:ext cx="0" cy="838740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 xmlns:a16="http://schemas.microsoft.com/office/drawing/2014/main" id="{DC5F512E-E627-5C44-907B-6F2358F17F63}"/>
              </a:ext>
            </a:extLst>
          </p:cNvPr>
          <p:cNvSpPr/>
          <p:nvPr/>
        </p:nvSpPr>
        <p:spPr>
          <a:xfrm>
            <a:off x="18238564" y="30823992"/>
            <a:ext cx="6931893" cy="1323632"/>
          </a:xfrm>
          <a:prstGeom prst="rect">
            <a:avLst/>
          </a:prstGeom>
        </p:spPr>
        <p:txBody>
          <a:bodyPr wrap="square">
            <a:spAutoFit/>
          </a:bodyPr>
          <a:lstStyle/>
          <a:p>
            <a:pPr marL="533413" algn="ctr"/>
            <a:r>
              <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67" dirty="0"/>
          </a:p>
        </p:txBody>
      </p:sp>
      <p:cxnSp>
        <p:nvCxnSpPr>
          <p:cNvPr id="24" name="Straight Connector 23">
            <a:extLst>
              <a:ext uri="{FF2B5EF4-FFF2-40B4-BE49-F238E27FC236}">
                <a16:creationId xmlns="" xmlns:a16="http://schemas.microsoft.com/office/drawing/2014/main" id="{1DE1155A-1A6B-FE4B-AC45-56D38A76300E}"/>
              </a:ext>
            </a:extLst>
          </p:cNvPr>
          <p:cNvCxnSpPr>
            <a:cxnSpLocks/>
          </p:cNvCxnSpPr>
          <p:nvPr/>
        </p:nvCxnSpPr>
        <p:spPr>
          <a:xfrm>
            <a:off x="26924615" y="7906328"/>
            <a:ext cx="0" cy="24241295"/>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 xmlns:a16="http://schemas.microsoft.com/office/drawing/2014/main" id="{07C1683B-2C4F-1949-BDAD-481130233372}"/>
              </a:ext>
            </a:extLst>
          </p:cNvPr>
          <p:cNvSpPr/>
          <p:nvPr/>
        </p:nvSpPr>
        <p:spPr>
          <a:xfrm>
            <a:off x="1269750" y="23790808"/>
            <a:ext cx="6199333" cy="66637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32" name="Rectangle 31">
            <a:extLst>
              <a:ext uri="{FF2B5EF4-FFF2-40B4-BE49-F238E27FC236}">
                <a16:creationId xmlns="" xmlns:a16="http://schemas.microsoft.com/office/drawing/2014/main" id="{E186EF11-A32B-D24B-B4D9-1A60505C8548}"/>
              </a:ext>
            </a:extLst>
          </p:cNvPr>
          <p:cNvSpPr/>
          <p:nvPr/>
        </p:nvSpPr>
        <p:spPr>
          <a:xfrm>
            <a:off x="9988878" y="23790808"/>
            <a:ext cx="6199333" cy="66637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34" name="Rectangle 33">
            <a:extLst>
              <a:ext uri="{FF2B5EF4-FFF2-40B4-BE49-F238E27FC236}">
                <a16:creationId xmlns="" xmlns:a16="http://schemas.microsoft.com/office/drawing/2014/main" id="{58FDB49F-504F-FC4D-B2E6-631087AF3190}"/>
              </a:ext>
            </a:extLst>
          </p:cNvPr>
          <p:cNvSpPr/>
          <p:nvPr/>
        </p:nvSpPr>
        <p:spPr>
          <a:xfrm>
            <a:off x="18708004" y="23790808"/>
            <a:ext cx="6199333" cy="66637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pic>
        <p:nvPicPr>
          <p:cNvPr id="14" name="Picture 13">
            <a:extLst>
              <a:ext uri="{FF2B5EF4-FFF2-40B4-BE49-F238E27FC236}">
                <a16:creationId xmlns="" xmlns:a16="http://schemas.microsoft.com/office/drawing/2014/main" id="{E9A0EDEB-8AB1-FA4B-B729-CF7471CBBC62}"/>
              </a:ext>
            </a:extLst>
          </p:cNvPr>
          <p:cNvPicPr>
            <a:picLocks noChangeAspect="1"/>
          </p:cNvPicPr>
          <p:nvPr/>
        </p:nvPicPr>
        <p:blipFill>
          <a:blip r:embed="rId4"/>
          <a:stretch>
            <a:fillRect/>
          </a:stretch>
        </p:blipFill>
        <p:spPr>
          <a:xfrm>
            <a:off x="1682597" y="1112058"/>
            <a:ext cx="6391140" cy="2827825"/>
          </a:xfrm>
          <a:prstGeom prst="rect">
            <a:avLst/>
          </a:prstGeom>
        </p:spPr>
      </p:pic>
      <p:cxnSp>
        <p:nvCxnSpPr>
          <p:cNvPr id="15" name="Straight Connector 14">
            <a:extLst>
              <a:ext uri="{FF2B5EF4-FFF2-40B4-BE49-F238E27FC236}">
                <a16:creationId xmlns="" xmlns:a16="http://schemas.microsoft.com/office/drawing/2014/main" id="{A673239D-488B-B940-A622-7B21A95028D5}"/>
              </a:ext>
            </a:extLst>
          </p:cNvPr>
          <p:cNvCxnSpPr>
            <a:cxnSpLocks/>
          </p:cNvCxnSpPr>
          <p:nvPr/>
        </p:nvCxnSpPr>
        <p:spPr>
          <a:xfrm>
            <a:off x="1162839" y="4698937"/>
            <a:ext cx="41616305"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4715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4044</TotalTime>
  <Words>850</Words>
  <Application>Microsoft Office PowerPoint</Application>
  <PresentationFormat>Custom</PresentationFormat>
  <Paragraphs>44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A Margino</cp:lastModifiedBy>
  <cp:revision>34</cp:revision>
  <dcterms:created xsi:type="dcterms:W3CDTF">2018-07-02T14:14:28Z</dcterms:created>
  <dcterms:modified xsi:type="dcterms:W3CDTF">2018-09-11T19:11:48Z</dcterms:modified>
</cp:coreProperties>
</file>