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8404800" cy="329184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2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24" d="100"/>
          <a:sy n="24" d="100"/>
        </p:scale>
        <p:origin x="1794" y="42"/>
      </p:cViewPr>
      <p:guideLst>
        <p:guide orient="horz" pos="10368"/>
        <p:guide pos="12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5387342"/>
            <a:ext cx="32644080" cy="1146048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7289782"/>
            <a:ext cx="28803600" cy="7947658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44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26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7" y="1752600"/>
            <a:ext cx="8281035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2" y="1752600"/>
            <a:ext cx="24363045" cy="278968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08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622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30" y="8206749"/>
            <a:ext cx="33124140" cy="13693138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30" y="22029429"/>
            <a:ext cx="33124140" cy="7200898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/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58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8763000"/>
            <a:ext cx="1632204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8763000"/>
            <a:ext cx="1632204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27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752607"/>
            <a:ext cx="3312414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6" y="8069582"/>
            <a:ext cx="16247028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6" y="12024360"/>
            <a:ext cx="16247028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2" y="8069582"/>
            <a:ext cx="16327042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2" y="12024360"/>
            <a:ext cx="16327042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87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1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59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4739647"/>
            <a:ext cx="19442430" cy="23393400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2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4739647"/>
            <a:ext cx="19442430" cy="23393400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645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40330" y="1752607"/>
            <a:ext cx="3312414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0330" y="8763000"/>
            <a:ext cx="3312414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033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21590" y="30510487"/>
            <a:ext cx="129616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2339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5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370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Farmingdale State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A Margino</dc:creator>
  <cp:lastModifiedBy>Megan A Margino</cp:lastModifiedBy>
  <cp:revision>3</cp:revision>
  <dcterms:created xsi:type="dcterms:W3CDTF">2018-09-12T18:05:48Z</dcterms:created>
  <dcterms:modified xsi:type="dcterms:W3CDTF">2018-09-12T18:23:18Z</dcterms:modified>
</cp:coreProperties>
</file>