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32918400" cy="43891200"/>
  <p:notesSz cx="6858000" cy="9144000"/>
  <p:defaultTextStyle>
    <a:defPPr>
      <a:defRPr lang="en-US"/>
    </a:defPPr>
    <a:lvl1pPr marL="0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1pPr>
    <a:lvl2pPr marL="1316736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2pPr>
    <a:lvl3pPr marL="2633472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3pPr>
    <a:lvl4pPr marL="3950208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4pPr>
    <a:lvl5pPr marL="5266944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5pPr>
    <a:lvl6pPr marL="6583680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6pPr>
    <a:lvl7pPr marL="7900416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7pPr>
    <a:lvl8pPr marL="9217152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8pPr>
    <a:lvl9pPr marL="10533888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824" userDrawn="1">
          <p15:clr>
            <a:srgbClr val="A4A3A4"/>
          </p15:clr>
        </p15:guide>
        <p15:guide id="2" pos="10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8" d="100"/>
          <a:sy n="18" d="100"/>
        </p:scale>
        <p:origin x="2856" y="78"/>
      </p:cViewPr>
      <p:guideLst>
        <p:guide orient="horz" pos="13824"/>
        <p:guide pos="10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7183123"/>
            <a:ext cx="27980640" cy="15280640"/>
          </a:xfrm>
        </p:spPr>
        <p:txBody>
          <a:bodyPr anchor="b"/>
          <a:lstStyle>
            <a:lvl1pPr algn="ctr">
              <a:defRPr sz="21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23053043"/>
            <a:ext cx="24688800" cy="10596877"/>
          </a:xfrm>
        </p:spPr>
        <p:txBody>
          <a:bodyPr/>
          <a:lstStyle>
            <a:lvl1pPr marL="0" indent="0" algn="ctr">
              <a:buNone/>
              <a:defRPr sz="8640"/>
            </a:lvl1pPr>
            <a:lvl2pPr marL="1645920" indent="0" algn="ctr">
              <a:buNone/>
              <a:defRPr sz="7200"/>
            </a:lvl2pPr>
            <a:lvl3pPr marL="3291840" indent="0" algn="ctr">
              <a:buNone/>
              <a:defRPr sz="6480"/>
            </a:lvl3pPr>
            <a:lvl4pPr marL="4937760" indent="0" algn="ctr">
              <a:buNone/>
              <a:defRPr sz="5760"/>
            </a:lvl4pPr>
            <a:lvl5pPr marL="6583680" indent="0" algn="ctr">
              <a:buNone/>
              <a:defRPr sz="5760"/>
            </a:lvl5pPr>
            <a:lvl6pPr marL="8229600" indent="0" algn="ctr">
              <a:buNone/>
              <a:defRPr sz="5760"/>
            </a:lvl6pPr>
            <a:lvl7pPr marL="9875520" indent="0" algn="ctr">
              <a:buNone/>
              <a:defRPr sz="5760"/>
            </a:lvl7pPr>
            <a:lvl8pPr marL="11521440" indent="0" algn="ctr">
              <a:buNone/>
              <a:defRPr sz="5760"/>
            </a:lvl8pPr>
            <a:lvl9pPr marL="13167360" indent="0" algn="ctr">
              <a:buNone/>
              <a:defRPr sz="576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458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868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2336800"/>
            <a:ext cx="7098030" cy="37195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2336800"/>
            <a:ext cx="20882610" cy="37195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520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726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10942333"/>
            <a:ext cx="28392120" cy="18257517"/>
          </a:xfrm>
        </p:spPr>
        <p:txBody>
          <a:bodyPr anchor="b"/>
          <a:lstStyle>
            <a:lvl1pPr>
              <a:defRPr sz="21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29372573"/>
            <a:ext cx="28392120" cy="9601197"/>
          </a:xfrm>
        </p:spPr>
        <p:txBody>
          <a:bodyPr/>
          <a:lstStyle>
            <a:lvl1pPr marL="0" indent="0">
              <a:buNone/>
              <a:defRPr sz="8640">
                <a:solidFill>
                  <a:schemeClr val="tx1"/>
                </a:solidFill>
              </a:defRPr>
            </a:lvl1pPr>
            <a:lvl2pPr marL="164592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291840" indent="0">
              <a:buNone/>
              <a:defRPr sz="6480">
                <a:solidFill>
                  <a:schemeClr val="tx1">
                    <a:tint val="75000"/>
                  </a:schemeClr>
                </a:solidFill>
              </a:defRPr>
            </a:lvl3pPr>
            <a:lvl4pPr marL="49377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4pPr>
            <a:lvl5pPr marL="65836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5pPr>
            <a:lvl6pPr marL="822960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6pPr>
            <a:lvl7pPr marL="987552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736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11684000"/>
            <a:ext cx="13990320" cy="27848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11684000"/>
            <a:ext cx="13990320" cy="27848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150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336810"/>
            <a:ext cx="28392120" cy="848360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10759443"/>
            <a:ext cx="13926024" cy="527303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16032480"/>
            <a:ext cx="13926024" cy="235813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10759443"/>
            <a:ext cx="13994608" cy="527303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16032480"/>
            <a:ext cx="13994608" cy="235813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539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777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96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926080"/>
            <a:ext cx="10617041" cy="1024128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6319530"/>
            <a:ext cx="16664940" cy="31191200"/>
          </a:xfrm>
        </p:spPr>
        <p:txBody>
          <a:bodyPr/>
          <a:lstStyle>
            <a:lvl1pPr>
              <a:defRPr sz="11520"/>
            </a:lvl1pPr>
            <a:lvl2pPr>
              <a:defRPr sz="10080"/>
            </a:lvl2pPr>
            <a:lvl3pPr>
              <a:defRPr sz="864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3167360"/>
            <a:ext cx="10617041" cy="24394163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519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926080"/>
            <a:ext cx="10617041" cy="1024128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6319530"/>
            <a:ext cx="16664940" cy="31191200"/>
          </a:xfrm>
        </p:spPr>
        <p:txBody>
          <a:bodyPr anchor="t"/>
          <a:lstStyle>
            <a:lvl1pPr marL="0" indent="0">
              <a:buNone/>
              <a:defRPr sz="11520"/>
            </a:lvl1pPr>
            <a:lvl2pPr marL="1645920" indent="0">
              <a:buNone/>
              <a:defRPr sz="10080"/>
            </a:lvl2pPr>
            <a:lvl3pPr marL="3291840" indent="0">
              <a:buNone/>
              <a:defRPr sz="864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3167360"/>
            <a:ext cx="10617041" cy="24394163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359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2336810"/>
            <a:ext cx="28392120" cy="84836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11684000"/>
            <a:ext cx="28392120" cy="27848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40680650"/>
            <a:ext cx="740664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B2101-AB51-4E8E-84BB-5D68FEA3DB58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40680650"/>
            <a:ext cx="1110996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40680650"/>
            <a:ext cx="740664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156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15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60" indent="-822960" algn="l" defTabSz="3291840" rtl="0" eaLnBrk="1" latinLnBrk="0" hangingPunct="1">
        <a:lnSpc>
          <a:spcPct val="90000"/>
        </a:lnSpc>
        <a:spcBef>
          <a:spcPts val="36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4688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63706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Farmingdale State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A Margino</dc:creator>
  <cp:lastModifiedBy>Megan A Margino</cp:lastModifiedBy>
  <cp:revision>5</cp:revision>
  <dcterms:created xsi:type="dcterms:W3CDTF">2018-09-12T18:05:48Z</dcterms:created>
  <dcterms:modified xsi:type="dcterms:W3CDTF">2018-09-12T18:35:21Z</dcterms:modified>
</cp:coreProperties>
</file>