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8" r:id="rId2"/>
  </p:sldIdLst>
  <p:sldSz cx="32918400" cy="43891200"/>
  <p:notesSz cx="6858000" cy="9144000"/>
  <p:defaultTextStyle>
    <a:defPPr>
      <a:defRPr lang="en-US"/>
    </a:defPPr>
    <a:lvl1pPr marL="0" algn="l" defTabSz="3423241" rtl="0" eaLnBrk="1" latinLnBrk="0" hangingPunct="1">
      <a:defRPr sz="6739" kern="1200">
        <a:solidFill>
          <a:schemeClr val="tx1"/>
        </a:solidFill>
        <a:latin typeface="+mn-lt"/>
        <a:ea typeface="+mn-ea"/>
        <a:cs typeface="+mn-cs"/>
      </a:defRPr>
    </a:lvl1pPr>
    <a:lvl2pPr marL="1711619" algn="l" defTabSz="3423241" rtl="0" eaLnBrk="1" latinLnBrk="0" hangingPunct="1">
      <a:defRPr sz="6739" kern="1200">
        <a:solidFill>
          <a:schemeClr val="tx1"/>
        </a:solidFill>
        <a:latin typeface="+mn-lt"/>
        <a:ea typeface="+mn-ea"/>
        <a:cs typeface="+mn-cs"/>
      </a:defRPr>
    </a:lvl2pPr>
    <a:lvl3pPr marL="3423241" algn="l" defTabSz="3423241" rtl="0" eaLnBrk="1" latinLnBrk="0" hangingPunct="1">
      <a:defRPr sz="6739" kern="1200">
        <a:solidFill>
          <a:schemeClr val="tx1"/>
        </a:solidFill>
        <a:latin typeface="+mn-lt"/>
        <a:ea typeface="+mn-ea"/>
        <a:cs typeface="+mn-cs"/>
      </a:defRPr>
    </a:lvl3pPr>
    <a:lvl4pPr marL="5134860" algn="l" defTabSz="3423241" rtl="0" eaLnBrk="1" latinLnBrk="0" hangingPunct="1">
      <a:defRPr sz="6739" kern="1200">
        <a:solidFill>
          <a:schemeClr val="tx1"/>
        </a:solidFill>
        <a:latin typeface="+mn-lt"/>
        <a:ea typeface="+mn-ea"/>
        <a:cs typeface="+mn-cs"/>
      </a:defRPr>
    </a:lvl4pPr>
    <a:lvl5pPr marL="6846479" algn="l" defTabSz="3423241" rtl="0" eaLnBrk="1" latinLnBrk="0" hangingPunct="1">
      <a:defRPr sz="6739" kern="1200">
        <a:solidFill>
          <a:schemeClr val="tx1"/>
        </a:solidFill>
        <a:latin typeface="+mn-lt"/>
        <a:ea typeface="+mn-ea"/>
        <a:cs typeface="+mn-cs"/>
      </a:defRPr>
    </a:lvl5pPr>
    <a:lvl6pPr marL="8558100" algn="l" defTabSz="3423241" rtl="0" eaLnBrk="1" latinLnBrk="0" hangingPunct="1">
      <a:defRPr sz="6739" kern="1200">
        <a:solidFill>
          <a:schemeClr val="tx1"/>
        </a:solidFill>
        <a:latin typeface="+mn-lt"/>
        <a:ea typeface="+mn-ea"/>
        <a:cs typeface="+mn-cs"/>
      </a:defRPr>
    </a:lvl6pPr>
    <a:lvl7pPr marL="10269719" algn="l" defTabSz="3423241" rtl="0" eaLnBrk="1" latinLnBrk="0" hangingPunct="1">
      <a:defRPr sz="6739" kern="1200">
        <a:solidFill>
          <a:schemeClr val="tx1"/>
        </a:solidFill>
        <a:latin typeface="+mn-lt"/>
        <a:ea typeface="+mn-ea"/>
        <a:cs typeface="+mn-cs"/>
      </a:defRPr>
    </a:lvl7pPr>
    <a:lvl8pPr marL="11981340" algn="l" defTabSz="3423241" rtl="0" eaLnBrk="1" latinLnBrk="0" hangingPunct="1">
      <a:defRPr sz="6739" kern="1200">
        <a:solidFill>
          <a:schemeClr val="tx1"/>
        </a:solidFill>
        <a:latin typeface="+mn-lt"/>
        <a:ea typeface="+mn-ea"/>
        <a:cs typeface="+mn-cs"/>
      </a:defRPr>
    </a:lvl8pPr>
    <a:lvl9pPr marL="13692959" algn="l" defTabSz="3423241"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5"/>
    <p:restoredTop sz="94628"/>
  </p:normalViewPr>
  <p:slideViewPr>
    <p:cSldViewPr snapToGrid="0" snapToObjects="1">
      <p:cViewPr varScale="1">
        <p:scale>
          <a:sx n="18" d="100"/>
          <a:sy n="18" d="100"/>
        </p:scale>
        <p:origin x="26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65D28-C066-8C4F-9683-D9428C8D1217}" type="datetimeFigureOut">
              <a:rPr lang="en-US" smtClean="0"/>
              <a:t>9/11/2018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6E3E3-42FB-CE42-B364-7AC1AFFA7ED7}" type="slidenum">
              <a:rPr lang="en-US" smtClean="0"/>
              <a:t>‹#›</a:t>
            </a:fld>
            <a:endParaRPr lang="en-US"/>
          </a:p>
        </p:txBody>
      </p:sp>
    </p:spTree>
    <p:extLst>
      <p:ext uri="{BB962C8B-B14F-4D97-AF65-F5344CB8AC3E}">
        <p14:creationId xmlns:p14="http://schemas.microsoft.com/office/powerpoint/2010/main" val="814579758"/>
      </p:ext>
    </p:extLst>
  </p:cSld>
  <p:clrMap bg1="lt1" tx1="dk1" bg2="lt2" tx2="dk2" accent1="accent1" accent2="accent2" accent3="accent3" accent4="accent4" accent5="accent5" accent6="accent6" hlink="hlink" folHlink="folHlink"/>
  <p:notesStyle>
    <a:lvl1pPr marL="0" algn="l" defTabSz="3423241" rtl="0" eaLnBrk="1" latinLnBrk="0" hangingPunct="1">
      <a:defRPr sz="4493" kern="1200">
        <a:solidFill>
          <a:schemeClr val="tx1"/>
        </a:solidFill>
        <a:latin typeface="+mn-lt"/>
        <a:ea typeface="+mn-ea"/>
        <a:cs typeface="+mn-cs"/>
      </a:defRPr>
    </a:lvl1pPr>
    <a:lvl2pPr marL="1711619" algn="l" defTabSz="3423241" rtl="0" eaLnBrk="1" latinLnBrk="0" hangingPunct="1">
      <a:defRPr sz="4493" kern="1200">
        <a:solidFill>
          <a:schemeClr val="tx1"/>
        </a:solidFill>
        <a:latin typeface="+mn-lt"/>
        <a:ea typeface="+mn-ea"/>
        <a:cs typeface="+mn-cs"/>
      </a:defRPr>
    </a:lvl2pPr>
    <a:lvl3pPr marL="3423241" algn="l" defTabSz="3423241" rtl="0" eaLnBrk="1" latinLnBrk="0" hangingPunct="1">
      <a:defRPr sz="4493" kern="1200">
        <a:solidFill>
          <a:schemeClr val="tx1"/>
        </a:solidFill>
        <a:latin typeface="+mn-lt"/>
        <a:ea typeface="+mn-ea"/>
        <a:cs typeface="+mn-cs"/>
      </a:defRPr>
    </a:lvl3pPr>
    <a:lvl4pPr marL="5134860" algn="l" defTabSz="3423241" rtl="0" eaLnBrk="1" latinLnBrk="0" hangingPunct="1">
      <a:defRPr sz="4493" kern="1200">
        <a:solidFill>
          <a:schemeClr val="tx1"/>
        </a:solidFill>
        <a:latin typeface="+mn-lt"/>
        <a:ea typeface="+mn-ea"/>
        <a:cs typeface="+mn-cs"/>
      </a:defRPr>
    </a:lvl4pPr>
    <a:lvl5pPr marL="6846479" algn="l" defTabSz="3423241" rtl="0" eaLnBrk="1" latinLnBrk="0" hangingPunct="1">
      <a:defRPr sz="4493" kern="1200">
        <a:solidFill>
          <a:schemeClr val="tx1"/>
        </a:solidFill>
        <a:latin typeface="+mn-lt"/>
        <a:ea typeface="+mn-ea"/>
        <a:cs typeface="+mn-cs"/>
      </a:defRPr>
    </a:lvl5pPr>
    <a:lvl6pPr marL="8558100" algn="l" defTabSz="3423241" rtl="0" eaLnBrk="1" latinLnBrk="0" hangingPunct="1">
      <a:defRPr sz="4493" kern="1200">
        <a:solidFill>
          <a:schemeClr val="tx1"/>
        </a:solidFill>
        <a:latin typeface="+mn-lt"/>
        <a:ea typeface="+mn-ea"/>
        <a:cs typeface="+mn-cs"/>
      </a:defRPr>
    </a:lvl6pPr>
    <a:lvl7pPr marL="10269719" algn="l" defTabSz="3423241" rtl="0" eaLnBrk="1" latinLnBrk="0" hangingPunct="1">
      <a:defRPr sz="4493" kern="1200">
        <a:solidFill>
          <a:schemeClr val="tx1"/>
        </a:solidFill>
        <a:latin typeface="+mn-lt"/>
        <a:ea typeface="+mn-ea"/>
        <a:cs typeface="+mn-cs"/>
      </a:defRPr>
    </a:lvl7pPr>
    <a:lvl8pPr marL="11981340" algn="l" defTabSz="3423241" rtl="0" eaLnBrk="1" latinLnBrk="0" hangingPunct="1">
      <a:defRPr sz="4493" kern="1200">
        <a:solidFill>
          <a:schemeClr val="tx1"/>
        </a:solidFill>
        <a:latin typeface="+mn-lt"/>
        <a:ea typeface="+mn-ea"/>
        <a:cs typeface="+mn-cs"/>
      </a:defRPr>
    </a:lvl8pPr>
    <a:lvl9pPr marL="13692959" algn="l" defTabSz="3423241" rtl="0" eaLnBrk="1" latinLnBrk="0" hangingPunct="1">
      <a:defRPr sz="44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24367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80448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62287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49484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61447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83909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C6E23-F6C9-654A-9E38-C53317A58364}"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86376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C6E23-F6C9-654A-9E38-C53317A58364}"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88021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6E23-F6C9-654A-9E38-C53317A58364}"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33751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15008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62072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919C6E23-F6C9-654A-9E38-C53317A58364}" type="datetimeFigureOut">
              <a:rPr lang="en-US" smtClean="0"/>
              <a:t>9/11/2018</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DA7E75DA-8B88-5445-8D21-B94FF5951084}" type="slidenum">
              <a:rPr lang="en-US" smtClean="0"/>
              <a:t>‹#›</a:t>
            </a:fld>
            <a:endParaRPr lang="en-US"/>
          </a:p>
        </p:txBody>
      </p:sp>
    </p:spTree>
    <p:extLst>
      <p:ext uri="{BB962C8B-B14F-4D97-AF65-F5344CB8AC3E}">
        <p14:creationId xmlns:p14="http://schemas.microsoft.com/office/powerpoint/2010/main" val="34556570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585AFFF-ED33-1D48-9DCC-3B4F137C2C12}"/>
              </a:ext>
            </a:extLst>
          </p:cNvPr>
          <p:cNvSpPr txBox="1"/>
          <p:nvPr/>
        </p:nvSpPr>
        <p:spPr>
          <a:xfrm>
            <a:off x="8520342" y="438013"/>
            <a:ext cx="30258327" cy="3076548"/>
          </a:xfrm>
          <a:prstGeom prst="rect">
            <a:avLst/>
          </a:prstGeom>
          <a:noFill/>
        </p:spPr>
        <p:txBody>
          <a:bodyPr wrap="square" rtlCol="0">
            <a:spAutoFit/>
          </a:bodyPr>
          <a:lstStyle/>
          <a:p>
            <a:r>
              <a:rPr lang="en-US" sz="14058" b="1" dirty="0">
                <a:solidFill>
                  <a:srgbClr val="225650"/>
                </a:solidFill>
                <a:latin typeface="Arial" panose="020B0604020202020204" pitchFamily="34" charset="0"/>
                <a:cs typeface="Arial" panose="020B0604020202020204" pitchFamily="34" charset="0"/>
              </a:rPr>
              <a:t>Title of academic poster</a:t>
            </a:r>
          </a:p>
          <a:p>
            <a:r>
              <a:rPr lang="en-US" sz="5334" dirty="0">
                <a:latin typeface="Arial" panose="020B0604020202020204" pitchFamily="34" charset="0"/>
                <a:cs typeface="Arial" panose="020B0604020202020204" pitchFamily="34" charset="0"/>
              </a:rPr>
              <a:t>Author(s)  |  Department</a:t>
            </a:r>
          </a:p>
        </p:txBody>
      </p:sp>
      <p:sp>
        <p:nvSpPr>
          <p:cNvPr id="5" name="Rectangle 4">
            <a:extLst>
              <a:ext uri="{FF2B5EF4-FFF2-40B4-BE49-F238E27FC236}">
                <a16:creationId xmlns:a16="http://schemas.microsoft.com/office/drawing/2014/main" xmlns="" id="{7A574BDC-7409-1141-9C4A-14430D9946EE}"/>
              </a:ext>
            </a:extLst>
          </p:cNvPr>
          <p:cNvSpPr/>
          <p:nvPr/>
        </p:nvSpPr>
        <p:spPr>
          <a:xfrm>
            <a:off x="262034" y="23220758"/>
            <a:ext cx="10533144" cy="912814"/>
          </a:xfrm>
          <a:prstGeom prst="rect">
            <a:avLst/>
          </a:prstGeom>
        </p:spPr>
        <p:txBody>
          <a:bodyPr wrap="square">
            <a:spAutoFit/>
          </a:bodyPr>
          <a:lstStyle/>
          <a:p>
            <a:pPr marL="533451" algn="ctr"/>
            <a:r>
              <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666" dirty="0"/>
          </a:p>
        </p:txBody>
      </p:sp>
      <p:sp>
        <p:nvSpPr>
          <p:cNvPr id="6" name="Rectangle 5">
            <a:extLst>
              <a:ext uri="{FF2B5EF4-FFF2-40B4-BE49-F238E27FC236}">
                <a16:creationId xmlns:a16="http://schemas.microsoft.com/office/drawing/2014/main" xmlns="" id="{17C84438-D5B8-2D4B-BF8C-F74331DCA619}"/>
              </a:ext>
            </a:extLst>
          </p:cNvPr>
          <p:cNvSpPr/>
          <p:nvPr/>
        </p:nvSpPr>
        <p:spPr>
          <a:xfrm>
            <a:off x="487680" y="4685468"/>
            <a:ext cx="31760160" cy="9458818"/>
          </a:xfrm>
          <a:prstGeom prst="rect">
            <a:avLst/>
          </a:prstGeom>
        </p:spPr>
        <p:txBody>
          <a:bodyPr wrap="square" numCol="2">
            <a:noAutofit/>
          </a:bodyPr>
          <a:lstStyle/>
          <a:p>
            <a:pPr marL="533451"/>
            <a:r>
              <a:rPr lang="en-US" sz="10668"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5334"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200" dirty="0">
              <a:latin typeface="Arial" panose="020B0604020202020204" pitchFamily="34" charset="0"/>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 This is a template for making flyers and other documents. Replace this text with your information. Use Helvetica (Arial) Bold for Headlines, Helvetica (Arial) Regular for other text. </a:t>
            </a:r>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10668"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5334"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 This is the text on any page. This is the text on any page. This is the text on any page. This is the text page. This is the text on any page. </a:t>
            </a:r>
          </a:p>
          <a:p>
            <a:pPr marL="533451"/>
            <a:endParaRPr lang="en-US" sz="4266" dirty="0">
              <a:latin typeface="Arial" panose="020B0604020202020204" pitchFamily="34" charset="0"/>
              <a:cs typeface="Arial" panose="020B0604020202020204" pitchFamily="34" charset="0"/>
            </a:endParaRPr>
          </a:p>
          <a:p>
            <a:pPr marL="533451"/>
            <a:endParaRPr lang="en-US" sz="5334" dirty="0">
              <a:latin typeface="Arial" panose="020B0604020202020204" pitchFamily="34" charset="0"/>
              <a:ea typeface="MS Mincho" panose="02020609040205080304" pitchFamily="49" charset="-128"/>
              <a:cs typeface="Arial" panose="020B0604020202020204" pitchFamily="34" charset="0"/>
            </a:endParaRPr>
          </a:p>
        </p:txBody>
      </p:sp>
      <p:sp>
        <p:nvSpPr>
          <p:cNvPr id="7" name="Rectangle 6">
            <a:extLst>
              <a:ext uri="{FF2B5EF4-FFF2-40B4-BE49-F238E27FC236}">
                <a16:creationId xmlns:a16="http://schemas.microsoft.com/office/drawing/2014/main" xmlns="" id="{8250626C-FC3F-0546-A0AA-D88AC291C41F}"/>
              </a:ext>
            </a:extLst>
          </p:cNvPr>
          <p:cNvSpPr/>
          <p:nvPr/>
        </p:nvSpPr>
        <p:spPr>
          <a:xfrm>
            <a:off x="487692" y="25245318"/>
            <a:ext cx="15458922" cy="14825020"/>
          </a:xfrm>
          <a:prstGeom prst="rect">
            <a:avLst/>
          </a:prstGeom>
        </p:spPr>
        <p:txBody>
          <a:bodyPr wrap="square">
            <a:spAutoFit/>
          </a:bodyPr>
          <a:lstStyle/>
          <a:p>
            <a:pPr marL="533451"/>
            <a:r>
              <a:rPr lang="en-US" sz="10668"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5334"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200" dirty="0">
              <a:latin typeface="Arial" panose="020B0604020202020204" pitchFamily="34" charset="0"/>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734" dirty="0">
              <a:latin typeface="Arial" panose="020B0604020202020204" pitchFamily="34" charset="0"/>
              <a:cs typeface="Arial" panose="020B0604020202020204" pitchFamily="34" charset="0"/>
            </a:endParaRPr>
          </a:p>
          <a:p>
            <a:pPr marL="533451"/>
            <a:endParaRPr lang="en-US" sz="5334" dirty="0">
              <a:latin typeface="Arial" panose="020B0604020202020204" pitchFamily="34" charset="0"/>
              <a:ea typeface="MS Mincho" panose="02020609040205080304" pitchFamily="49" charset="-128"/>
              <a:cs typeface="Arial" panose="020B0604020202020204" pitchFamily="34" charset="0"/>
            </a:endParaRPr>
          </a:p>
        </p:txBody>
      </p:sp>
      <p:sp>
        <p:nvSpPr>
          <p:cNvPr id="13" name="Rectangle 12">
            <a:extLst>
              <a:ext uri="{FF2B5EF4-FFF2-40B4-BE49-F238E27FC236}">
                <a16:creationId xmlns:a16="http://schemas.microsoft.com/office/drawing/2014/main" xmlns="" id="{2B32AF98-D1DB-5340-A7EA-6D563F27BEDA}"/>
              </a:ext>
            </a:extLst>
          </p:cNvPr>
          <p:cNvSpPr/>
          <p:nvPr/>
        </p:nvSpPr>
        <p:spPr>
          <a:xfrm>
            <a:off x="487680" y="15315193"/>
            <a:ext cx="10319784" cy="7536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18" name="Rectangle 17">
            <a:extLst>
              <a:ext uri="{FF2B5EF4-FFF2-40B4-BE49-F238E27FC236}">
                <a16:creationId xmlns:a16="http://schemas.microsoft.com/office/drawing/2014/main" xmlns="" id="{23F4207B-0182-E14D-88F5-0ED866526C02}"/>
              </a:ext>
            </a:extLst>
          </p:cNvPr>
          <p:cNvSpPr/>
          <p:nvPr/>
        </p:nvSpPr>
        <p:spPr>
          <a:xfrm>
            <a:off x="11271584" y="15315193"/>
            <a:ext cx="10319784" cy="7536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19" name="Rectangle 18">
            <a:extLst>
              <a:ext uri="{FF2B5EF4-FFF2-40B4-BE49-F238E27FC236}">
                <a16:creationId xmlns:a16="http://schemas.microsoft.com/office/drawing/2014/main" xmlns="" id="{64900B70-7355-844C-A175-1ED97A1F9448}"/>
              </a:ext>
            </a:extLst>
          </p:cNvPr>
          <p:cNvSpPr/>
          <p:nvPr/>
        </p:nvSpPr>
        <p:spPr>
          <a:xfrm>
            <a:off x="22055488" y="15315193"/>
            <a:ext cx="10319784" cy="7536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0" name="Rectangle 19">
            <a:extLst>
              <a:ext uri="{FF2B5EF4-FFF2-40B4-BE49-F238E27FC236}">
                <a16:creationId xmlns:a16="http://schemas.microsoft.com/office/drawing/2014/main" xmlns="" id="{5F1E4AFB-B1F3-0F40-A730-A90EDFA1D8F4}"/>
              </a:ext>
            </a:extLst>
          </p:cNvPr>
          <p:cNvSpPr/>
          <p:nvPr/>
        </p:nvSpPr>
        <p:spPr>
          <a:xfrm>
            <a:off x="16118408" y="25490346"/>
            <a:ext cx="16129432" cy="127864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1" name="Rectangle 20">
            <a:extLst>
              <a:ext uri="{FF2B5EF4-FFF2-40B4-BE49-F238E27FC236}">
                <a16:creationId xmlns:a16="http://schemas.microsoft.com/office/drawing/2014/main" xmlns="" id="{514A78D3-5C47-4A4E-BA61-7F92A6A98F06}"/>
              </a:ext>
            </a:extLst>
          </p:cNvPr>
          <p:cNvSpPr/>
          <p:nvPr/>
        </p:nvSpPr>
        <p:spPr>
          <a:xfrm>
            <a:off x="11101188" y="23220758"/>
            <a:ext cx="10533144" cy="912814"/>
          </a:xfrm>
          <a:prstGeom prst="rect">
            <a:avLst/>
          </a:prstGeom>
        </p:spPr>
        <p:txBody>
          <a:bodyPr wrap="square">
            <a:spAutoFit/>
          </a:bodyPr>
          <a:lstStyle/>
          <a:p>
            <a:pPr marL="533451" algn="ctr"/>
            <a:r>
              <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666" dirty="0"/>
          </a:p>
        </p:txBody>
      </p:sp>
      <p:sp>
        <p:nvSpPr>
          <p:cNvPr id="22" name="Rectangle 21">
            <a:extLst>
              <a:ext uri="{FF2B5EF4-FFF2-40B4-BE49-F238E27FC236}">
                <a16:creationId xmlns:a16="http://schemas.microsoft.com/office/drawing/2014/main" xmlns="" id="{CD34E496-A8A8-4F47-A7E8-971A56C19C61}"/>
              </a:ext>
            </a:extLst>
          </p:cNvPr>
          <p:cNvSpPr/>
          <p:nvPr/>
        </p:nvSpPr>
        <p:spPr>
          <a:xfrm>
            <a:off x="22055489" y="23220758"/>
            <a:ext cx="10533144" cy="912814"/>
          </a:xfrm>
          <a:prstGeom prst="rect">
            <a:avLst/>
          </a:prstGeom>
        </p:spPr>
        <p:txBody>
          <a:bodyPr wrap="square">
            <a:spAutoFit/>
          </a:bodyPr>
          <a:lstStyle/>
          <a:p>
            <a:pPr marL="533451" algn="ctr"/>
            <a:r>
              <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666" dirty="0"/>
          </a:p>
        </p:txBody>
      </p:sp>
      <p:cxnSp>
        <p:nvCxnSpPr>
          <p:cNvPr id="23" name="Straight Connector 22">
            <a:extLst>
              <a:ext uri="{FF2B5EF4-FFF2-40B4-BE49-F238E27FC236}">
                <a16:creationId xmlns:a16="http://schemas.microsoft.com/office/drawing/2014/main" xmlns="" id="{295A1CB5-07AB-1243-A300-58B5DE874158}"/>
              </a:ext>
            </a:extLst>
          </p:cNvPr>
          <p:cNvCxnSpPr>
            <a:cxnSpLocks/>
          </p:cNvCxnSpPr>
          <p:nvPr/>
        </p:nvCxnSpPr>
        <p:spPr>
          <a:xfrm flipH="1">
            <a:off x="487680" y="24854039"/>
            <a:ext cx="31887592"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9F316EC3-6675-9C48-940C-FEBDDAF8EEB8}"/>
              </a:ext>
            </a:extLst>
          </p:cNvPr>
          <p:cNvSpPr/>
          <p:nvPr/>
        </p:nvSpPr>
        <p:spPr>
          <a:xfrm>
            <a:off x="487680" y="39519921"/>
            <a:ext cx="31760160" cy="3422263"/>
          </a:xfrm>
          <a:prstGeom prst="rect">
            <a:avLst/>
          </a:prstGeom>
        </p:spPr>
        <p:txBody>
          <a:bodyPr wrap="square" numCol="3" anchor="t">
            <a:noAutofit/>
          </a:bodyPr>
          <a:lstStyle/>
          <a:p>
            <a:pPr marL="533451"/>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References</a:t>
            </a:r>
            <a:endParaRPr lang="en-US" sz="8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endParaRPr lang="en-US" sz="2400" dirty="0">
              <a:latin typeface="Arial" panose="020B0604020202020204" pitchFamily="34" charset="0"/>
              <a:cs typeface="Arial" panose="020B0604020202020204" pitchFamily="34" charset="0"/>
            </a:endParaRPr>
          </a:p>
          <a:p>
            <a:pPr marL="533451"/>
            <a:endParaRPr lang="en-US" sz="32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xmlns="" id="{16A23CA5-0E69-4344-B241-70AC367D4BC4}"/>
              </a:ext>
            </a:extLst>
          </p:cNvPr>
          <p:cNvPicPr>
            <a:picLocks noChangeAspect="1"/>
          </p:cNvPicPr>
          <p:nvPr/>
        </p:nvPicPr>
        <p:blipFill>
          <a:blip r:embed="rId3"/>
          <a:stretch>
            <a:fillRect/>
          </a:stretch>
        </p:blipFill>
        <p:spPr>
          <a:xfrm>
            <a:off x="1737372" y="844391"/>
            <a:ext cx="5693342" cy="2519078"/>
          </a:xfrm>
          <a:prstGeom prst="rect">
            <a:avLst/>
          </a:prstGeom>
        </p:spPr>
      </p:pic>
      <p:cxnSp>
        <p:nvCxnSpPr>
          <p:cNvPr id="26" name="Straight Connector 25">
            <a:extLst>
              <a:ext uri="{FF2B5EF4-FFF2-40B4-BE49-F238E27FC236}">
                <a16:creationId xmlns:a16="http://schemas.microsoft.com/office/drawing/2014/main" xmlns="" id="{AF96E8E7-A246-AF42-AD9D-7E820CC708D8}"/>
              </a:ext>
            </a:extLst>
          </p:cNvPr>
          <p:cNvCxnSpPr>
            <a:cxnSpLocks/>
          </p:cNvCxnSpPr>
          <p:nvPr/>
        </p:nvCxnSpPr>
        <p:spPr>
          <a:xfrm flipH="1">
            <a:off x="487680" y="38799442"/>
            <a:ext cx="31887592"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324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2166</TotalTime>
  <Words>1128</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Megan A Margino</cp:lastModifiedBy>
  <cp:revision>20</cp:revision>
  <dcterms:created xsi:type="dcterms:W3CDTF">2018-08-27T20:27:29Z</dcterms:created>
  <dcterms:modified xsi:type="dcterms:W3CDTF">2018-09-11T18:59:23Z</dcterms:modified>
</cp:coreProperties>
</file>