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7" r:id="rId2"/>
  </p:sldIdLst>
  <p:sldSz cx="32918400" cy="438912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5"/>
    <p:restoredTop sz="94628"/>
  </p:normalViewPr>
  <p:slideViewPr>
    <p:cSldViewPr snapToGrid="0" snapToObjects="1">
      <p:cViewPr varScale="1">
        <p:scale>
          <a:sx n="18" d="100"/>
          <a:sy n="18" d="100"/>
        </p:scale>
        <p:origin x="26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9/11/2018</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209108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7183123"/>
            <a:ext cx="27980640" cy="1528064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3053043"/>
            <a:ext cx="24688800" cy="1059687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4367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80448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336800"/>
            <a:ext cx="709803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336800"/>
            <a:ext cx="20882610" cy="37195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62287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9484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10942333"/>
            <a:ext cx="28392120" cy="1825751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9372573"/>
            <a:ext cx="28392120" cy="960119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1447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1684000"/>
            <a:ext cx="13990320" cy="2784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83909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336810"/>
            <a:ext cx="2839212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10759443"/>
            <a:ext cx="13926024"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6032480"/>
            <a:ext cx="13926024"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10759443"/>
            <a:ext cx="13994608" cy="527303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6032480"/>
            <a:ext cx="13994608" cy="23581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76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88021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3751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6319530"/>
            <a:ext cx="16664940" cy="311912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15008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926080"/>
            <a:ext cx="10617041" cy="1024128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6319530"/>
            <a:ext cx="16664940" cy="311912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3167360"/>
            <a:ext cx="10617041" cy="2439416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2072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336810"/>
            <a:ext cx="2839212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1684000"/>
            <a:ext cx="28392120" cy="278485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40680650"/>
            <a:ext cx="7406640" cy="23368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9/11/2018</a:t>
            </a:fld>
            <a:endParaRPr lang="en-US"/>
          </a:p>
        </p:txBody>
      </p:sp>
      <p:sp>
        <p:nvSpPr>
          <p:cNvPr id="5" name="Footer Placeholder 4"/>
          <p:cNvSpPr>
            <a:spLocks noGrp="1"/>
          </p:cNvSpPr>
          <p:nvPr>
            <p:ph type="ftr" sz="quarter" idx="3"/>
          </p:nvPr>
        </p:nvSpPr>
        <p:spPr>
          <a:xfrm>
            <a:off x="10904220" y="40680650"/>
            <a:ext cx="11109960" cy="23368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40680650"/>
            <a:ext cx="7406640" cy="23368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34556570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23F541-A1CA-AF4E-B20B-303E02766507}"/>
              </a:ext>
            </a:extLst>
          </p:cNvPr>
          <p:cNvSpPr txBox="1"/>
          <p:nvPr/>
        </p:nvSpPr>
        <p:spPr>
          <a:xfrm>
            <a:off x="1082766" y="692060"/>
            <a:ext cx="22148800" cy="3076548"/>
          </a:xfrm>
          <a:prstGeom prst="rect">
            <a:avLst/>
          </a:prstGeom>
          <a:noFill/>
        </p:spPr>
        <p:txBody>
          <a:bodyPr wrap="square" rtlCol="0">
            <a:spAutoFit/>
          </a:bodyPr>
          <a:lstStyle/>
          <a:p>
            <a:r>
              <a:rPr lang="en-US" sz="14058" b="1" dirty="0">
                <a:solidFill>
                  <a:srgbClr val="225650"/>
                </a:solidFill>
                <a:latin typeface="Arial" panose="020B0604020202020204" pitchFamily="34" charset="0"/>
                <a:cs typeface="Arial" panose="020B0604020202020204" pitchFamily="34" charset="0"/>
              </a:rPr>
              <a:t>Title of academic poster</a:t>
            </a:r>
          </a:p>
          <a:p>
            <a:r>
              <a:rPr lang="en-US" sz="5334" dirty="0">
                <a:latin typeface="Arial" panose="020B0604020202020204" pitchFamily="34" charset="0"/>
                <a:cs typeface="Arial" panose="020B0604020202020204" pitchFamily="34" charset="0"/>
              </a:rPr>
              <a:t>Author(s)  |  Department</a:t>
            </a:r>
          </a:p>
        </p:txBody>
      </p:sp>
      <p:sp>
        <p:nvSpPr>
          <p:cNvPr id="6" name="Rectangle 5">
            <a:extLst>
              <a:ext uri="{FF2B5EF4-FFF2-40B4-BE49-F238E27FC236}">
                <a16:creationId xmlns="" xmlns:a16="http://schemas.microsoft.com/office/drawing/2014/main" id="{6F141572-9B1E-E749-B1C2-A24B639EE50C}"/>
              </a:ext>
            </a:extLst>
          </p:cNvPr>
          <p:cNvSpPr/>
          <p:nvPr/>
        </p:nvSpPr>
        <p:spPr>
          <a:xfrm>
            <a:off x="595085" y="4547577"/>
            <a:ext cx="14983581" cy="25786418"/>
          </a:xfrm>
          <a:prstGeom prst="rect">
            <a:avLst/>
          </a:prstGeom>
        </p:spPr>
        <p:txBody>
          <a:bodyPr wrap="square">
            <a:spAutoFit/>
          </a:bodyPr>
          <a:lstStyle/>
          <a:p>
            <a:pPr marL="533451"/>
            <a:r>
              <a:rPr lang="en-US" sz="10668"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3734" dirty="0">
              <a:latin typeface="Arial" panose="020B0604020202020204" pitchFamily="34" charset="0"/>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5334" dirty="0">
              <a:latin typeface="Arial" panose="020B0604020202020204" pitchFamily="34" charset="0"/>
              <a:cs typeface="Arial" panose="020B0604020202020204" pitchFamily="34" charset="0"/>
            </a:endParaRPr>
          </a:p>
          <a:p>
            <a:pPr marL="533451"/>
            <a:r>
              <a:rPr lang="en-US" sz="10668"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3734" dirty="0">
              <a:latin typeface="Arial" panose="020B0604020202020204" pitchFamily="34" charset="0"/>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a:t>
            </a:r>
          </a:p>
          <a:p>
            <a:pPr marL="533451"/>
            <a:endParaRPr lang="en-US" sz="3734" dirty="0">
              <a:latin typeface="Arial" panose="020B0604020202020204" pitchFamily="34" charset="0"/>
              <a:cs typeface="Arial" panose="020B0604020202020204" pitchFamily="34" charset="0"/>
            </a:endParaRPr>
          </a:p>
          <a:p>
            <a:pPr marL="533451"/>
            <a:endParaRPr lang="en-US" sz="3734" dirty="0">
              <a:latin typeface="Arial" panose="020B0604020202020204" pitchFamily="34" charset="0"/>
              <a:cs typeface="Arial" panose="020B0604020202020204" pitchFamily="34" charset="0"/>
            </a:endParaRPr>
          </a:p>
          <a:p>
            <a:pPr marL="533451"/>
            <a:endParaRPr lang="en-US" sz="4266" dirty="0">
              <a:latin typeface="Arial" panose="020B0604020202020204" pitchFamily="34" charset="0"/>
              <a:cs typeface="Arial" panose="020B0604020202020204" pitchFamily="34" charset="0"/>
            </a:endParaRPr>
          </a:p>
          <a:p>
            <a:pPr marL="533451"/>
            <a:endParaRPr lang="en-US" sz="5334" dirty="0">
              <a:latin typeface="Arial" panose="020B0604020202020204" pitchFamily="34" charset="0"/>
              <a:ea typeface="MS Mincho" panose="02020609040205080304" pitchFamily="49" charset="-128"/>
              <a:cs typeface="Arial" panose="020B0604020202020204" pitchFamily="34" charset="0"/>
            </a:endParaRPr>
          </a:p>
        </p:txBody>
      </p:sp>
      <p:cxnSp>
        <p:nvCxnSpPr>
          <p:cNvPr id="7" name="Straight Connector 6">
            <a:extLst>
              <a:ext uri="{FF2B5EF4-FFF2-40B4-BE49-F238E27FC236}">
                <a16:creationId xmlns="" xmlns:a16="http://schemas.microsoft.com/office/drawing/2014/main" id="{566D314B-3142-F041-981F-59EDB8F34768}"/>
              </a:ext>
            </a:extLst>
          </p:cNvPr>
          <p:cNvCxnSpPr>
            <a:cxnSpLocks/>
          </p:cNvCxnSpPr>
          <p:nvPr/>
        </p:nvCxnSpPr>
        <p:spPr>
          <a:xfrm>
            <a:off x="17001066" y="6288242"/>
            <a:ext cx="0" cy="32210838"/>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F896EEDD-8EA1-B743-94EE-353AE720FFDA}"/>
              </a:ext>
            </a:extLst>
          </p:cNvPr>
          <p:cNvSpPr/>
          <p:nvPr/>
        </p:nvSpPr>
        <p:spPr>
          <a:xfrm>
            <a:off x="18125441" y="6288240"/>
            <a:ext cx="14164426"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a:extLst>
              <a:ext uri="{FF2B5EF4-FFF2-40B4-BE49-F238E27FC236}">
                <a16:creationId xmlns="" xmlns:a16="http://schemas.microsoft.com/office/drawing/2014/main" id="{476E4FBC-B2BA-E345-9721-F0CB0A58298F}"/>
              </a:ext>
            </a:extLst>
          </p:cNvPr>
          <p:cNvSpPr/>
          <p:nvPr/>
        </p:nvSpPr>
        <p:spPr>
          <a:xfrm>
            <a:off x="18125441" y="12912210"/>
            <a:ext cx="14164426"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8985" dirty="0"/>
          </a:p>
        </p:txBody>
      </p:sp>
      <p:sp>
        <p:nvSpPr>
          <p:cNvPr id="10" name="Rectangle 9">
            <a:extLst>
              <a:ext uri="{FF2B5EF4-FFF2-40B4-BE49-F238E27FC236}">
                <a16:creationId xmlns="" xmlns:a16="http://schemas.microsoft.com/office/drawing/2014/main" id="{15AD39A5-6E77-7F4B-9800-36DB8ECE0F77}"/>
              </a:ext>
            </a:extLst>
          </p:cNvPr>
          <p:cNvSpPr/>
          <p:nvPr/>
        </p:nvSpPr>
        <p:spPr>
          <a:xfrm>
            <a:off x="595084" y="27773496"/>
            <a:ext cx="14983581" cy="10928313"/>
          </a:xfrm>
          <a:prstGeom prst="rect">
            <a:avLst/>
          </a:prstGeom>
        </p:spPr>
        <p:txBody>
          <a:bodyPr wrap="square">
            <a:spAutoFit/>
          </a:bodyPr>
          <a:lstStyle/>
          <a:p>
            <a:pPr marL="533451"/>
            <a:r>
              <a:rPr lang="en-US" sz="10668"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51"/>
            <a:endParaRPr lang="en-US" sz="3734"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a:t>
            </a:r>
          </a:p>
          <a:p>
            <a:pPr marL="533451"/>
            <a:endParaRPr lang="en-US" sz="3734" dirty="0">
              <a:latin typeface="Arial" panose="020B0604020202020204" pitchFamily="34" charset="0"/>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51"/>
            <a:endParaRPr lang="en-US" sz="3734" dirty="0">
              <a:latin typeface="Arial" panose="020B0604020202020204" pitchFamily="34" charset="0"/>
              <a:cs typeface="Arial" panose="020B0604020202020204" pitchFamily="34" charset="0"/>
            </a:endParaRPr>
          </a:p>
          <a:p>
            <a:pPr marL="533451"/>
            <a:r>
              <a:rPr lang="en-US" sz="3734"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a:t>
            </a:r>
            <a:endParaRPr lang="en-US" sz="5334"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08A84C23-1690-004C-BA90-747B3FF254E0}"/>
              </a:ext>
            </a:extLst>
          </p:cNvPr>
          <p:cNvSpPr/>
          <p:nvPr/>
        </p:nvSpPr>
        <p:spPr>
          <a:xfrm>
            <a:off x="18125441" y="19536185"/>
            <a:ext cx="14164426" cy="910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8985" dirty="0"/>
          </a:p>
        </p:txBody>
      </p:sp>
      <p:sp>
        <p:nvSpPr>
          <p:cNvPr id="12" name="Rectangle 11">
            <a:extLst>
              <a:ext uri="{FF2B5EF4-FFF2-40B4-BE49-F238E27FC236}">
                <a16:creationId xmlns="" xmlns:a16="http://schemas.microsoft.com/office/drawing/2014/main" id="{52FE9E74-CD4E-7A4A-BF5B-2F44BD4CD415}"/>
              </a:ext>
            </a:extLst>
          </p:cNvPr>
          <p:cNvSpPr/>
          <p:nvPr/>
        </p:nvSpPr>
        <p:spPr>
          <a:xfrm>
            <a:off x="1082765" y="39473887"/>
            <a:ext cx="31207101" cy="3333493"/>
          </a:xfrm>
          <a:prstGeom prst="rect">
            <a:avLst/>
          </a:prstGeom>
        </p:spPr>
        <p:txBody>
          <a:bodyPr wrap="square" numCol="3" anchor="t">
            <a:noAutofit/>
          </a:bodyPr>
          <a:lstStyle/>
          <a:p>
            <a:pPr marL="533451"/>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8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a:t>
            </a:r>
          </a:p>
          <a:p>
            <a:pPr marL="533451"/>
            <a:r>
              <a:rPr lang="en-US" sz="2400" dirty="0">
                <a:latin typeface="Arial" panose="020B0604020202020204" pitchFamily="34" charset="0"/>
                <a:cs typeface="Arial" panose="020B0604020202020204" pitchFamily="34" charset="0"/>
              </a:rPr>
              <a:t>This is the text on any page. This is the text on any page. This is the text on any page. </a:t>
            </a:r>
          </a:p>
          <a:p>
            <a:pPr marL="533451"/>
            <a:endParaRPr lang="en-US" sz="2400" dirty="0">
              <a:latin typeface="Arial" panose="020B0604020202020204" pitchFamily="34" charset="0"/>
              <a:cs typeface="Arial" panose="020B0604020202020204" pitchFamily="34" charset="0"/>
            </a:endParaRPr>
          </a:p>
          <a:p>
            <a:pPr marL="533451"/>
            <a:endParaRPr lang="en-US" sz="2400" dirty="0">
              <a:latin typeface="Arial" panose="020B0604020202020204" pitchFamily="34" charset="0"/>
              <a:cs typeface="Arial" panose="020B0604020202020204" pitchFamily="34" charset="0"/>
            </a:endParaRPr>
          </a:p>
          <a:p>
            <a:pPr marL="533451"/>
            <a:endParaRPr lang="en-US" sz="32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 xmlns:a16="http://schemas.microsoft.com/office/drawing/2014/main" id="{7BF94DE8-2F81-AC43-8606-64C7A6DDA332}"/>
              </a:ext>
            </a:extLst>
          </p:cNvPr>
          <p:cNvCxnSpPr>
            <a:cxnSpLocks/>
          </p:cNvCxnSpPr>
          <p:nvPr/>
        </p:nvCxnSpPr>
        <p:spPr>
          <a:xfrm flipH="1">
            <a:off x="1082766" y="39079018"/>
            <a:ext cx="31207100"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1B218AA8-255A-8C44-92B1-94665152E269}"/>
              </a:ext>
            </a:extLst>
          </p:cNvPr>
          <p:cNvSpPr/>
          <p:nvPr/>
        </p:nvSpPr>
        <p:spPr>
          <a:xfrm>
            <a:off x="18125441" y="29399045"/>
            <a:ext cx="14164426" cy="910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6"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8985" dirty="0"/>
          </a:p>
        </p:txBody>
      </p:sp>
      <p:pic>
        <p:nvPicPr>
          <p:cNvPr id="14" name="Picture 13">
            <a:extLst>
              <a:ext uri="{FF2B5EF4-FFF2-40B4-BE49-F238E27FC236}">
                <a16:creationId xmlns="" xmlns:a16="http://schemas.microsoft.com/office/drawing/2014/main" id="{C20EE582-4EE0-734C-B981-4DBD92C59E05}"/>
              </a:ext>
            </a:extLst>
          </p:cNvPr>
          <p:cNvPicPr>
            <a:picLocks noChangeAspect="1"/>
          </p:cNvPicPr>
          <p:nvPr/>
        </p:nvPicPr>
        <p:blipFill>
          <a:blip r:embed="rId4"/>
          <a:stretch>
            <a:fillRect/>
          </a:stretch>
        </p:blipFill>
        <p:spPr>
          <a:xfrm>
            <a:off x="26518682" y="1061029"/>
            <a:ext cx="5771184" cy="2553520"/>
          </a:xfrm>
          <a:prstGeom prst="rect">
            <a:avLst/>
          </a:prstGeom>
        </p:spPr>
      </p:pic>
    </p:spTree>
    <p:extLst>
      <p:ext uri="{BB962C8B-B14F-4D97-AF65-F5344CB8AC3E}">
        <p14:creationId xmlns:p14="http://schemas.microsoft.com/office/powerpoint/2010/main" val="3540975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2166</TotalTime>
  <Words>859</Words>
  <Application>Microsoft Office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21</cp:revision>
  <dcterms:created xsi:type="dcterms:W3CDTF">2018-08-27T20:27:29Z</dcterms:created>
  <dcterms:modified xsi:type="dcterms:W3CDTF">2018-09-11T19:00:54Z</dcterms:modified>
</cp:coreProperties>
</file>