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6" r:id="rId2"/>
  </p:sldIdLst>
  <p:sldSz cx="32918400" cy="438912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5"/>
    <p:restoredTop sz="94628"/>
  </p:normalViewPr>
  <p:slideViewPr>
    <p:cSldViewPr snapToGrid="0" snapToObjects="1">
      <p:cViewPr varScale="1">
        <p:scale>
          <a:sx n="18" d="100"/>
          <a:sy n="18" d="100"/>
        </p:scale>
        <p:origin x="26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9/11/2018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37531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4367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80448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62287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9484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1447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83909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76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88021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3751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15008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2072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9/11/2018</a:t>
            </a:fld>
            <a:endParaRPr lang="en-US"/>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34556570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2840442-6B67-3F4C-8406-A519EE79D921}"/>
              </a:ext>
            </a:extLst>
          </p:cNvPr>
          <p:cNvSpPr txBox="1"/>
          <p:nvPr/>
        </p:nvSpPr>
        <p:spPr>
          <a:xfrm>
            <a:off x="1731552" y="803933"/>
            <a:ext cx="26190632" cy="3129318"/>
          </a:xfrm>
          <a:prstGeom prst="rect">
            <a:avLst/>
          </a:prstGeom>
          <a:noFill/>
        </p:spPr>
        <p:txBody>
          <a:bodyPr wrap="square" rtlCol="0">
            <a:spAutoFit/>
          </a:bodyPr>
          <a:lstStyle/>
          <a:p>
            <a:r>
              <a:rPr lang="en-US" sz="13335" b="1" dirty="0">
                <a:solidFill>
                  <a:srgbClr val="225650"/>
                </a:solidFill>
                <a:latin typeface="Arial" panose="020B0604020202020204" pitchFamily="34" charset="0"/>
                <a:cs typeface="Arial" panose="020B0604020202020204" pitchFamily="34" charset="0"/>
              </a:rPr>
              <a:t>Title of academic poster</a:t>
            </a:r>
          </a:p>
          <a:p>
            <a:r>
              <a:rPr lang="en-US" sz="6400" dirty="0">
                <a:latin typeface="Arial" panose="020B0604020202020204" pitchFamily="34" charset="0"/>
                <a:cs typeface="Arial" panose="020B0604020202020204" pitchFamily="34" charset="0"/>
              </a:rPr>
              <a:t>Author(s)  |  Department </a:t>
            </a:r>
          </a:p>
        </p:txBody>
      </p:sp>
      <p:sp>
        <p:nvSpPr>
          <p:cNvPr id="5" name="Rectangle 4">
            <a:extLst>
              <a:ext uri="{FF2B5EF4-FFF2-40B4-BE49-F238E27FC236}">
                <a16:creationId xmlns="" xmlns:a16="http://schemas.microsoft.com/office/drawing/2014/main" id="{E7220711-765C-D046-921B-4FD2D5CD83AD}"/>
              </a:ext>
            </a:extLst>
          </p:cNvPr>
          <p:cNvSpPr/>
          <p:nvPr/>
        </p:nvSpPr>
        <p:spPr>
          <a:xfrm>
            <a:off x="959744" y="4581918"/>
            <a:ext cx="14414235" cy="18236128"/>
          </a:xfrm>
          <a:prstGeom prst="rect">
            <a:avLst/>
          </a:prstGeom>
        </p:spPr>
        <p:txBody>
          <a:bodyPr wrap="square" numCol="1" anchor="t">
            <a:noAutofit/>
          </a:bodyPr>
          <a:lstStyle/>
          <a:p>
            <a:pPr marL="533451"/>
            <a:r>
              <a:rPr lang="en-US" sz="128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4266"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533451"/>
            <a:r>
              <a:rPr lang="en-US" sz="2666" dirty="0">
                <a:latin typeface="Arial" panose="020B0604020202020204" pitchFamily="34" charset="0"/>
                <a:cs typeface="Arial" panose="020B0604020202020204" pitchFamily="34" charset="0"/>
              </a:rPr>
              <a:t>This is the text on any page. This is the text on any page. This is the text on</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533451"/>
            <a:endParaRPr lang="en-US" sz="3200"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on any page. This is the text on any page. This is the text page. This is the text on any page</a:t>
            </a:r>
          </a:p>
          <a:p>
            <a:pPr marL="533451"/>
            <a:endParaRPr lang="en-US" sz="2666"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a:p>
            <a:pPr marL="533451"/>
            <a:endParaRPr lang="en-US" sz="3734"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1E68D54F-BB09-3C48-B3FD-97DA1CCBD3F6}"/>
              </a:ext>
            </a:extLst>
          </p:cNvPr>
          <p:cNvSpPr/>
          <p:nvPr/>
        </p:nvSpPr>
        <p:spPr>
          <a:xfrm>
            <a:off x="717419" y="30375679"/>
            <a:ext cx="9134920" cy="1323054"/>
          </a:xfrm>
          <a:prstGeom prst="rect">
            <a:avLst/>
          </a:prstGeom>
        </p:spPr>
        <p:txBody>
          <a:bodyPr wrap="square">
            <a:spAutoFit/>
          </a:bodyPr>
          <a:lstStyle/>
          <a:p>
            <a:pPr marL="533451" algn="ctr"/>
            <a:r>
              <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6" dirty="0"/>
          </a:p>
        </p:txBody>
      </p:sp>
      <p:sp>
        <p:nvSpPr>
          <p:cNvPr id="7" name="Rectangle 6">
            <a:extLst>
              <a:ext uri="{FF2B5EF4-FFF2-40B4-BE49-F238E27FC236}">
                <a16:creationId xmlns="" xmlns:a16="http://schemas.microsoft.com/office/drawing/2014/main" id="{590E34E5-D62B-4840-B3ED-E54286852B06}"/>
              </a:ext>
            </a:extLst>
          </p:cNvPr>
          <p:cNvSpPr/>
          <p:nvPr/>
        </p:nvSpPr>
        <p:spPr>
          <a:xfrm>
            <a:off x="615648" y="23167144"/>
            <a:ext cx="9238208" cy="68516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8" name="Rectangle 7">
            <a:extLst>
              <a:ext uri="{FF2B5EF4-FFF2-40B4-BE49-F238E27FC236}">
                <a16:creationId xmlns="" xmlns:a16="http://schemas.microsoft.com/office/drawing/2014/main" id="{9F75AC87-4090-274E-86AE-C3E22FF2F3D3}"/>
              </a:ext>
            </a:extLst>
          </p:cNvPr>
          <p:cNvSpPr/>
          <p:nvPr/>
        </p:nvSpPr>
        <p:spPr>
          <a:xfrm>
            <a:off x="10211282" y="23167143"/>
            <a:ext cx="12571659" cy="83589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a:extLst>
              <a:ext uri="{FF2B5EF4-FFF2-40B4-BE49-F238E27FC236}">
                <a16:creationId xmlns="" xmlns:a16="http://schemas.microsoft.com/office/drawing/2014/main" id="{E03258FE-A546-FC4A-A885-7F5F25DDDA13}"/>
              </a:ext>
            </a:extLst>
          </p:cNvPr>
          <p:cNvSpPr/>
          <p:nvPr/>
        </p:nvSpPr>
        <p:spPr>
          <a:xfrm>
            <a:off x="618797" y="32037139"/>
            <a:ext cx="31659524" cy="88278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1" name="Rectangle 10">
            <a:extLst>
              <a:ext uri="{FF2B5EF4-FFF2-40B4-BE49-F238E27FC236}">
                <a16:creationId xmlns="" xmlns:a16="http://schemas.microsoft.com/office/drawing/2014/main" id="{FE168C33-0310-CC49-8200-82930BEBD078}"/>
              </a:ext>
            </a:extLst>
          </p:cNvPr>
          <p:cNvSpPr/>
          <p:nvPr/>
        </p:nvSpPr>
        <p:spPr>
          <a:xfrm>
            <a:off x="16607974" y="4581918"/>
            <a:ext cx="15426506" cy="11087058"/>
          </a:xfrm>
          <a:prstGeom prst="rect">
            <a:avLst/>
          </a:prstGeom>
        </p:spPr>
        <p:txBody>
          <a:bodyPr wrap="square" numCol="1" anchor="t">
            <a:noAutofit/>
          </a:bodyPr>
          <a:lstStyle/>
          <a:p>
            <a:pPr marL="533451"/>
            <a:r>
              <a:rPr lang="en-US" sz="128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1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r>
              <a:rPr lang="en-US" sz="2666"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2666" dirty="0">
              <a:latin typeface="Arial" panose="020B0604020202020204" pitchFamily="34" charset="0"/>
              <a:cs typeface="Arial" panose="020B0604020202020204" pitchFamily="34" charset="0"/>
            </a:endParaRPr>
          </a:p>
          <a:p>
            <a:pPr marL="533451"/>
            <a:endParaRPr lang="en-US" sz="2666"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a:p>
            <a:pPr marL="533451"/>
            <a:endParaRPr lang="en-US" sz="3734"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 xmlns:a16="http://schemas.microsoft.com/office/drawing/2014/main" id="{812E3668-3423-1F40-B5F6-09B9623FE677}"/>
              </a:ext>
            </a:extLst>
          </p:cNvPr>
          <p:cNvSpPr/>
          <p:nvPr/>
        </p:nvSpPr>
        <p:spPr>
          <a:xfrm>
            <a:off x="16607975" y="16600818"/>
            <a:ext cx="15426506" cy="4692367"/>
          </a:xfrm>
          <a:prstGeom prst="rect">
            <a:avLst/>
          </a:prstGeom>
        </p:spPr>
        <p:txBody>
          <a:bodyPr wrap="square" numCol="1" anchor="t">
            <a:noAutofit/>
          </a:bodyPr>
          <a:lstStyle/>
          <a:p>
            <a:pPr marL="533451"/>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8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51"/>
            <a:endParaRPr lang="en-US" sz="3200"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 xmlns:a16="http://schemas.microsoft.com/office/drawing/2014/main" id="{40FE71BF-F0F8-BA47-9E4C-483E8F7EB880}"/>
              </a:ext>
            </a:extLst>
          </p:cNvPr>
          <p:cNvCxnSpPr>
            <a:cxnSpLocks/>
          </p:cNvCxnSpPr>
          <p:nvPr/>
        </p:nvCxnSpPr>
        <p:spPr>
          <a:xfrm flipH="1">
            <a:off x="16994913" y="16089758"/>
            <a:ext cx="15039567"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967F36AF-28F0-C34A-814F-75E3EBC436E0}"/>
              </a:ext>
            </a:extLst>
          </p:cNvPr>
          <p:cNvCxnSpPr>
            <a:cxnSpLocks/>
          </p:cNvCxnSpPr>
          <p:nvPr/>
        </p:nvCxnSpPr>
        <p:spPr>
          <a:xfrm flipH="1">
            <a:off x="959744" y="4282528"/>
            <a:ext cx="31074736"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7F6251B9-2EAC-AD45-9D52-47F2C3980199}"/>
              </a:ext>
            </a:extLst>
          </p:cNvPr>
          <p:cNvPicPr>
            <a:picLocks noChangeAspect="1"/>
          </p:cNvPicPr>
          <p:nvPr/>
        </p:nvPicPr>
        <p:blipFill>
          <a:blip r:embed="rId4"/>
          <a:stretch>
            <a:fillRect/>
          </a:stretch>
        </p:blipFill>
        <p:spPr>
          <a:xfrm>
            <a:off x="28250560" y="41314050"/>
            <a:ext cx="4027760" cy="1782125"/>
          </a:xfrm>
          <a:prstGeom prst="rect">
            <a:avLst/>
          </a:prstGeom>
        </p:spPr>
      </p:pic>
      <p:pic>
        <p:nvPicPr>
          <p:cNvPr id="15" name="Picture 14">
            <a:extLst>
              <a:ext uri="{FF2B5EF4-FFF2-40B4-BE49-F238E27FC236}">
                <a16:creationId xmlns="" xmlns:a16="http://schemas.microsoft.com/office/drawing/2014/main" id="{A0F6B829-A5B7-3348-BD4E-044E2196F8F0}"/>
              </a:ext>
            </a:extLst>
          </p:cNvPr>
          <p:cNvPicPr>
            <a:picLocks noChangeAspect="1"/>
          </p:cNvPicPr>
          <p:nvPr/>
        </p:nvPicPr>
        <p:blipFill>
          <a:blip r:embed="rId5"/>
          <a:stretch>
            <a:fillRect/>
          </a:stretch>
        </p:blipFill>
        <p:spPr>
          <a:xfrm>
            <a:off x="717419" y="41314049"/>
            <a:ext cx="4975673" cy="2023303"/>
          </a:xfrm>
          <a:prstGeom prst="rect">
            <a:avLst/>
          </a:prstGeom>
        </p:spPr>
      </p:pic>
      <p:sp>
        <p:nvSpPr>
          <p:cNvPr id="19" name="Rectangle 18">
            <a:extLst>
              <a:ext uri="{FF2B5EF4-FFF2-40B4-BE49-F238E27FC236}">
                <a16:creationId xmlns="" xmlns:a16="http://schemas.microsoft.com/office/drawing/2014/main" id="{DBA4FC45-C135-4542-BBDB-247FB825A00B}"/>
              </a:ext>
            </a:extLst>
          </p:cNvPr>
          <p:cNvSpPr/>
          <p:nvPr/>
        </p:nvSpPr>
        <p:spPr>
          <a:xfrm>
            <a:off x="23141883" y="30341979"/>
            <a:ext cx="9136437" cy="1323054"/>
          </a:xfrm>
          <a:prstGeom prst="rect">
            <a:avLst/>
          </a:prstGeom>
        </p:spPr>
        <p:txBody>
          <a:bodyPr wrap="square">
            <a:spAutoFit/>
          </a:bodyPr>
          <a:lstStyle/>
          <a:p>
            <a:pPr marL="533451" algn="ctr"/>
            <a:r>
              <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6" dirty="0"/>
          </a:p>
        </p:txBody>
      </p:sp>
      <p:sp>
        <p:nvSpPr>
          <p:cNvPr id="20" name="Rectangle 19">
            <a:extLst>
              <a:ext uri="{FF2B5EF4-FFF2-40B4-BE49-F238E27FC236}">
                <a16:creationId xmlns="" xmlns:a16="http://schemas.microsoft.com/office/drawing/2014/main" id="{9D6A9DCB-272A-D54E-B0B0-F34224BA33C3}"/>
              </a:ext>
            </a:extLst>
          </p:cNvPr>
          <p:cNvSpPr/>
          <p:nvPr/>
        </p:nvSpPr>
        <p:spPr>
          <a:xfrm>
            <a:off x="23140367" y="23167142"/>
            <a:ext cx="9238208" cy="68516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25" name="Straight Connector 24">
            <a:extLst>
              <a:ext uri="{FF2B5EF4-FFF2-40B4-BE49-F238E27FC236}">
                <a16:creationId xmlns="" xmlns:a16="http://schemas.microsoft.com/office/drawing/2014/main" id="{76B4FC19-D35C-4149-B119-E3C05DBCC43D}"/>
              </a:ext>
            </a:extLst>
          </p:cNvPr>
          <p:cNvCxnSpPr>
            <a:cxnSpLocks/>
          </p:cNvCxnSpPr>
          <p:nvPr/>
        </p:nvCxnSpPr>
        <p:spPr>
          <a:xfrm flipH="1">
            <a:off x="615648" y="43341250"/>
            <a:ext cx="31662672"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EFCD5E22-9E21-2E4C-BFF8-5B1E13341DA9}"/>
              </a:ext>
            </a:extLst>
          </p:cNvPr>
          <p:cNvCxnSpPr>
            <a:cxnSpLocks/>
          </p:cNvCxnSpPr>
          <p:nvPr/>
        </p:nvCxnSpPr>
        <p:spPr>
          <a:xfrm flipH="1">
            <a:off x="959744" y="22678104"/>
            <a:ext cx="31074736"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680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2165</TotalTime>
  <Words>1192</Words>
  <Application>Microsoft Office PowerPoint</Application>
  <PresentationFormat>Custom</PresentationFormat>
  <Paragraphs>45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20</cp:revision>
  <dcterms:created xsi:type="dcterms:W3CDTF">2018-08-27T20:27:29Z</dcterms:created>
  <dcterms:modified xsi:type="dcterms:W3CDTF">2018-09-11T19:01:03Z</dcterms:modified>
</cp:coreProperties>
</file>