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sldIdLst>
    <p:sldId id="258" r:id="rId2"/>
  </p:sldIdLst>
  <p:sldSz cx="32918400" cy="38404800"/>
  <p:notesSz cx="6858000" cy="9144000"/>
  <p:defaultTextStyle>
    <a:defPPr>
      <a:defRPr lang="en-US"/>
    </a:defPPr>
    <a:lvl1pPr marL="0" algn="l" defTabSz="3423241" rtl="0" eaLnBrk="1" latinLnBrk="0" hangingPunct="1">
      <a:defRPr sz="6739" kern="1200">
        <a:solidFill>
          <a:schemeClr val="tx1"/>
        </a:solidFill>
        <a:latin typeface="+mn-lt"/>
        <a:ea typeface="+mn-ea"/>
        <a:cs typeface="+mn-cs"/>
      </a:defRPr>
    </a:lvl1pPr>
    <a:lvl2pPr marL="1711619" algn="l" defTabSz="3423241" rtl="0" eaLnBrk="1" latinLnBrk="0" hangingPunct="1">
      <a:defRPr sz="6739" kern="1200">
        <a:solidFill>
          <a:schemeClr val="tx1"/>
        </a:solidFill>
        <a:latin typeface="+mn-lt"/>
        <a:ea typeface="+mn-ea"/>
        <a:cs typeface="+mn-cs"/>
      </a:defRPr>
    </a:lvl2pPr>
    <a:lvl3pPr marL="3423241" algn="l" defTabSz="3423241" rtl="0" eaLnBrk="1" latinLnBrk="0" hangingPunct="1">
      <a:defRPr sz="6739" kern="1200">
        <a:solidFill>
          <a:schemeClr val="tx1"/>
        </a:solidFill>
        <a:latin typeface="+mn-lt"/>
        <a:ea typeface="+mn-ea"/>
        <a:cs typeface="+mn-cs"/>
      </a:defRPr>
    </a:lvl3pPr>
    <a:lvl4pPr marL="5134860" algn="l" defTabSz="3423241" rtl="0" eaLnBrk="1" latinLnBrk="0" hangingPunct="1">
      <a:defRPr sz="6739" kern="1200">
        <a:solidFill>
          <a:schemeClr val="tx1"/>
        </a:solidFill>
        <a:latin typeface="+mn-lt"/>
        <a:ea typeface="+mn-ea"/>
        <a:cs typeface="+mn-cs"/>
      </a:defRPr>
    </a:lvl4pPr>
    <a:lvl5pPr marL="6846479" algn="l" defTabSz="3423241" rtl="0" eaLnBrk="1" latinLnBrk="0" hangingPunct="1">
      <a:defRPr sz="6739" kern="1200">
        <a:solidFill>
          <a:schemeClr val="tx1"/>
        </a:solidFill>
        <a:latin typeface="+mn-lt"/>
        <a:ea typeface="+mn-ea"/>
        <a:cs typeface="+mn-cs"/>
      </a:defRPr>
    </a:lvl5pPr>
    <a:lvl6pPr marL="8558100" algn="l" defTabSz="3423241" rtl="0" eaLnBrk="1" latinLnBrk="0" hangingPunct="1">
      <a:defRPr sz="6739" kern="1200">
        <a:solidFill>
          <a:schemeClr val="tx1"/>
        </a:solidFill>
        <a:latin typeface="+mn-lt"/>
        <a:ea typeface="+mn-ea"/>
        <a:cs typeface="+mn-cs"/>
      </a:defRPr>
    </a:lvl6pPr>
    <a:lvl7pPr marL="10269719" algn="l" defTabSz="3423241" rtl="0" eaLnBrk="1" latinLnBrk="0" hangingPunct="1">
      <a:defRPr sz="6739" kern="1200">
        <a:solidFill>
          <a:schemeClr val="tx1"/>
        </a:solidFill>
        <a:latin typeface="+mn-lt"/>
        <a:ea typeface="+mn-ea"/>
        <a:cs typeface="+mn-cs"/>
      </a:defRPr>
    </a:lvl7pPr>
    <a:lvl8pPr marL="11981340" algn="l" defTabSz="3423241" rtl="0" eaLnBrk="1" latinLnBrk="0" hangingPunct="1">
      <a:defRPr sz="6739" kern="1200">
        <a:solidFill>
          <a:schemeClr val="tx1"/>
        </a:solidFill>
        <a:latin typeface="+mn-lt"/>
        <a:ea typeface="+mn-ea"/>
        <a:cs typeface="+mn-cs"/>
      </a:defRPr>
    </a:lvl8pPr>
    <a:lvl9pPr marL="13692959" algn="l" defTabSz="3423241" rtl="0" eaLnBrk="1" latinLnBrk="0" hangingPunct="1">
      <a:defRPr sz="6739"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18"/>
    <p:restoredTop sz="94628"/>
  </p:normalViewPr>
  <p:slideViewPr>
    <p:cSldViewPr snapToGrid="0" snapToObjects="1">
      <p:cViewPr varScale="1">
        <p:scale>
          <a:sx n="20" d="100"/>
          <a:sy n="20" d="100"/>
        </p:scale>
        <p:origin x="2916"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565D28-C066-8C4F-9683-D9428C8D1217}" type="datetimeFigureOut">
              <a:rPr lang="en-US" smtClean="0"/>
              <a:t>9/11/2018</a:t>
            </a:fld>
            <a:endParaRPr lang="en-US"/>
          </a:p>
        </p:txBody>
      </p:sp>
      <p:sp>
        <p:nvSpPr>
          <p:cNvPr id="4" name="Slide Image Placeholder 3"/>
          <p:cNvSpPr>
            <a:spLocks noGrp="1" noRot="1" noChangeAspect="1"/>
          </p:cNvSpPr>
          <p:nvPr>
            <p:ph type="sldImg" idx="2"/>
          </p:nvPr>
        </p:nvSpPr>
        <p:spPr>
          <a:xfrm>
            <a:off x="2106613" y="1143000"/>
            <a:ext cx="26447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B6E3E3-42FB-CE42-B364-7AC1AFFA7ED7}" type="slidenum">
              <a:rPr lang="en-US" smtClean="0"/>
              <a:t>‹#›</a:t>
            </a:fld>
            <a:endParaRPr lang="en-US"/>
          </a:p>
        </p:txBody>
      </p:sp>
    </p:spTree>
    <p:extLst>
      <p:ext uri="{BB962C8B-B14F-4D97-AF65-F5344CB8AC3E}">
        <p14:creationId xmlns:p14="http://schemas.microsoft.com/office/powerpoint/2010/main" val="814579758"/>
      </p:ext>
    </p:extLst>
  </p:cSld>
  <p:clrMap bg1="lt1" tx1="dk1" bg2="lt2" tx2="dk2" accent1="accent1" accent2="accent2" accent3="accent3" accent4="accent4" accent5="accent5" accent6="accent6" hlink="hlink" folHlink="folHlink"/>
  <p:notesStyle>
    <a:lvl1pPr marL="0" algn="l" defTabSz="3423241" rtl="0" eaLnBrk="1" latinLnBrk="0" hangingPunct="1">
      <a:defRPr sz="4493" kern="1200">
        <a:solidFill>
          <a:schemeClr val="tx1"/>
        </a:solidFill>
        <a:latin typeface="+mn-lt"/>
        <a:ea typeface="+mn-ea"/>
        <a:cs typeface="+mn-cs"/>
      </a:defRPr>
    </a:lvl1pPr>
    <a:lvl2pPr marL="1711619" algn="l" defTabSz="3423241" rtl="0" eaLnBrk="1" latinLnBrk="0" hangingPunct="1">
      <a:defRPr sz="4493" kern="1200">
        <a:solidFill>
          <a:schemeClr val="tx1"/>
        </a:solidFill>
        <a:latin typeface="+mn-lt"/>
        <a:ea typeface="+mn-ea"/>
        <a:cs typeface="+mn-cs"/>
      </a:defRPr>
    </a:lvl2pPr>
    <a:lvl3pPr marL="3423241" algn="l" defTabSz="3423241" rtl="0" eaLnBrk="1" latinLnBrk="0" hangingPunct="1">
      <a:defRPr sz="4493" kern="1200">
        <a:solidFill>
          <a:schemeClr val="tx1"/>
        </a:solidFill>
        <a:latin typeface="+mn-lt"/>
        <a:ea typeface="+mn-ea"/>
        <a:cs typeface="+mn-cs"/>
      </a:defRPr>
    </a:lvl3pPr>
    <a:lvl4pPr marL="5134860" algn="l" defTabSz="3423241" rtl="0" eaLnBrk="1" latinLnBrk="0" hangingPunct="1">
      <a:defRPr sz="4493" kern="1200">
        <a:solidFill>
          <a:schemeClr val="tx1"/>
        </a:solidFill>
        <a:latin typeface="+mn-lt"/>
        <a:ea typeface="+mn-ea"/>
        <a:cs typeface="+mn-cs"/>
      </a:defRPr>
    </a:lvl4pPr>
    <a:lvl5pPr marL="6846479" algn="l" defTabSz="3423241" rtl="0" eaLnBrk="1" latinLnBrk="0" hangingPunct="1">
      <a:defRPr sz="4493" kern="1200">
        <a:solidFill>
          <a:schemeClr val="tx1"/>
        </a:solidFill>
        <a:latin typeface="+mn-lt"/>
        <a:ea typeface="+mn-ea"/>
        <a:cs typeface="+mn-cs"/>
      </a:defRPr>
    </a:lvl5pPr>
    <a:lvl6pPr marL="8558100" algn="l" defTabSz="3423241" rtl="0" eaLnBrk="1" latinLnBrk="0" hangingPunct="1">
      <a:defRPr sz="4493" kern="1200">
        <a:solidFill>
          <a:schemeClr val="tx1"/>
        </a:solidFill>
        <a:latin typeface="+mn-lt"/>
        <a:ea typeface="+mn-ea"/>
        <a:cs typeface="+mn-cs"/>
      </a:defRPr>
    </a:lvl6pPr>
    <a:lvl7pPr marL="10269719" algn="l" defTabSz="3423241" rtl="0" eaLnBrk="1" latinLnBrk="0" hangingPunct="1">
      <a:defRPr sz="4493" kern="1200">
        <a:solidFill>
          <a:schemeClr val="tx1"/>
        </a:solidFill>
        <a:latin typeface="+mn-lt"/>
        <a:ea typeface="+mn-ea"/>
        <a:cs typeface="+mn-cs"/>
      </a:defRPr>
    </a:lvl7pPr>
    <a:lvl8pPr marL="11981340" algn="l" defTabSz="3423241" rtl="0" eaLnBrk="1" latinLnBrk="0" hangingPunct="1">
      <a:defRPr sz="4493" kern="1200">
        <a:solidFill>
          <a:schemeClr val="tx1"/>
        </a:solidFill>
        <a:latin typeface="+mn-lt"/>
        <a:ea typeface="+mn-ea"/>
        <a:cs typeface="+mn-cs"/>
      </a:defRPr>
    </a:lvl8pPr>
    <a:lvl9pPr marL="13692959" algn="l" defTabSz="3423241" rtl="0" eaLnBrk="1" latinLnBrk="0" hangingPunct="1">
      <a:defRPr sz="4493"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6285233"/>
            <a:ext cx="27980640" cy="13370560"/>
          </a:xfrm>
        </p:spPr>
        <p:txBody>
          <a:bodyPr anchor="b"/>
          <a:lstStyle>
            <a:lvl1pPr algn="ctr">
              <a:defRPr sz="21600"/>
            </a:lvl1pPr>
          </a:lstStyle>
          <a:p>
            <a:r>
              <a:rPr lang="en-US"/>
              <a:t>Click to edit Master title style</a:t>
            </a:r>
            <a:endParaRPr lang="en-US" dirty="0"/>
          </a:p>
        </p:txBody>
      </p:sp>
      <p:sp>
        <p:nvSpPr>
          <p:cNvPr id="3" name="Subtitle 2"/>
          <p:cNvSpPr>
            <a:spLocks noGrp="1"/>
          </p:cNvSpPr>
          <p:nvPr>
            <p:ph type="subTitle" idx="1"/>
          </p:nvPr>
        </p:nvSpPr>
        <p:spPr>
          <a:xfrm>
            <a:off x="4114800" y="20171413"/>
            <a:ext cx="24688800" cy="9272267"/>
          </a:xfrm>
        </p:spPr>
        <p:txBody>
          <a:bodyPr/>
          <a:lstStyle>
            <a:lvl1pPr marL="0" indent="0" algn="ctr">
              <a:buNone/>
              <a:defRPr sz="8640"/>
            </a:lvl1pPr>
            <a:lvl2pPr marL="1645920" indent="0" algn="ctr">
              <a:buNone/>
              <a:defRPr sz="7200"/>
            </a:lvl2pPr>
            <a:lvl3pPr marL="3291840" indent="0" algn="ctr">
              <a:buNone/>
              <a:defRPr sz="6480"/>
            </a:lvl3pPr>
            <a:lvl4pPr marL="4937760" indent="0" algn="ctr">
              <a:buNone/>
              <a:defRPr sz="5760"/>
            </a:lvl4pPr>
            <a:lvl5pPr marL="6583680" indent="0" algn="ctr">
              <a:buNone/>
              <a:defRPr sz="5760"/>
            </a:lvl5pPr>
            <a:lvl6pPr marL="8229600" indent="0" algn="ctr">
              <a:buNone/>
              <a:defRPr sz="5760"/>
            </a:lvl6pPr>
            <a:lvl7pPr marL="9875520" indent="0" algn="ctr">
              <a:buNone/>
              <a:defRPr sz="5760"/>
            </a:lvl7pPr>
            <a:lvl8pPr marL="11521440" indent="0" algn="ctr">
              <a:buNone/>
              <a:defRPr sz="5760"/>
            </a:lvl8pPr>
            <a:lvl9pPr marL="13167360" indent="0" algn="ctr">
              <a:buNone/>
              <a:defRPr sz="5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9C6E23-F6C9-654A-9E38-C53317A58364}" type="datetimeFigureOut">
              <a:rPr lang="en-US" smtClean="0"/>
              <a:t>9/11/2018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E75DA-8B88-5445-8D21-B94FF5951084}" type="slidenum">
              <a:rPr lang="en-US" smtClean="0"/>
              <a:t>‹#›</a:t>
            </a:fld>
            <a:endParaRPr lang="en-US"/>
          </a:p>
        </p:txBody>
      </p:sp>
    </p:spTree>
    <p:extLst>
      <p:ext uri="{BB962C8B-B14F-4D97-AF65-F5344CB8AC3E}">
        <p14:creationId xmlns:p14="http://schemas.microsoft.com/office/powerpoint/2010/main" val="3230500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9C6E23-F6C9-654A-9E38-C53317A58364}" type="datetimeFigureOut">
              <a:rPr lang="en-US" smtClean="0"/>
              <a:t>9/11/2018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E75DA-8B88-5445-8D21-B94FF5951084}" type="slidenum">
              <a:rPr lang="en-US" smtClean="0"/>
              <a:t>‹#›</a:t>
            </a:fld>
            <a:endParaRPr lang="en-US"/>
          </a:p>
        </p:txBody>
      </p:sp>
    </p:spTree>
    <p:extLst>
      <p:ext uri="{BB962C8B-B14F-4D97-AF65-F5344CB8AC3E}">
        <p14:creationId xmlns:p14="http://schemas.microsoft.com/office/powerpoint/2010/main" val="2071902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2044700"/>
            <a:ext cx="7098030" cy="3254629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63142" y="2044700"/>
            <a:ext cx="20882610" cy="3254629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9C6E23-F6C9-654A-9E38-C53317A58364}" type="datetimeFigureOut">
              <a:rPr lang="en-US" smtClean="0"/>
              <a:t>9/11/2018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E75DA-8B88-5445-8D21-B94FF5951084}" type="slidenum">
              <a:rPr lang="en-US" smtClean="0"/>
              <a:t>‹#›</a:t>
            </a:fld>
            <a:endParaRPr lang="en-US"/>
          </a:p>
        </p:txBody>
      </p:sp>
    </p:spTree>
    <p:extLst>
      <p:ext uri="{BB962C8B-B14F-4D97-AF65-F5344CB8AC3E}">
        <p14:creationId xmlns:p14="http://schemas.microsoft.com/office/powerpoint/2010/main" val="2660938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9C6E23-F6C9-654A-9E38-C53317A58364}" type="datetimeFigureOut">
              <a:rPr lang="en-US" smtClean="0"/>
              <a:t>9/11/2018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E75DA-8B88-5445-8D21-B94FF5951084}" type="slidenum">
              <a:rPr lang="en-US" smtClean="0"/>
              <a:t>‹#›</a:t>
            </a:fld>
            <a:endParaRPr lang="en-US"/>
          </a:p>
        </p:txBody>
      </p:sp>
    </p:spTree>
    <p:extLst>
      <p:ext uri="{BB962C8B-B14F-4D97-AF65-F5344CB8AC3E}">
        <p14:creationId xmlns:p14="http://schemas.microsoft.com/office/powerpoint/2010/main" val="1552070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9574541"/>
            <a:ext cx="28392120" cy="15975327"/>
          </a:xfrm>
        </p:spPr>
        <p:txBody>
          <a:bodyPr anchor="b"/>
          <a:lstStyle>
            <a:lvl1pPr>
              <a:defRPr sz="21600"/>
            </a:lvl1pPr>
          </a:lstStyle>
          <a:p>
            <a:r>
              <a:rPr lang="en-US"/>
              <a:t>Click to edit Master title style</a:t>
            </a:r>
            <a:endParaRPr lang="en-US" dirty="0"/>
          </a:p>
        </p:txBody>
      </p:sp>
      <p:sp>
        <p:nvSpPr>
          <p:cNvPr id="3" name="Text Placeholder 2"/>
          <p:cNvSpPr>
            <a:spLocks noGrp="1"/>
          </p:cNvSpPr>
          <p:nvPr>
            <p:ph type="body" idx="1"/>
          </p:nvPr>
        </p:nvSpPr>
        <p:spPr>
          <a:xfrm>
            <a:off x="2245997" y="25701001"/>
            <a:ext cx="28392120" cy="8401047"/>
          </a:xfrm>
        </p:spPr>
        <p:txBody>
          <a:bodyPr/>
          <a:lstStyle>
            <a:lvl1pPr marL="0" indent="0">
              <a:buNone/>
              <a:defRPr sz="8640">
                <a:solidFill>
                  <a:schemeClr val="tx1"/>
                </a:solidFill>
              </a:defRPr>
            </a:lvl1pPr>
            <a:lvl2pPr marL="1645920" indent="0">
              <a:buNone/>
              <a:defRPr sz="7200">
                <a:solidFill>
                  <a:schemeClr val="tx1">
                    <a:tint val="75000"/>
                  </a:schemeClr>
                </a:solidFill>
              </a:defRPr>
            </a:lvl2pPr>
            <a:lvl3pPr marL="3291840" indent="0">
              <a:buNone/>
              <a:defRPr sz="6480">
                <a:solidFill>
                  <a:schemeClr val="tx1">
                    <a:tint val="75000"/>
                  </a:schemeClr>
                </a:solidFill>
              </a:defRPr>
            </a:lvl3pPr>
            <a:lvl4pPr marL="4937760" indent="0">
              <a:buNone/>
              <a:defRPr sz="5760">
                <a:solidFill>
                  <a:schemeClr val="tx1">
                    <a:tint val="75000"/>
                  </a:schemeClr>
                </a:solidFill>
              </a:defRPr>
            </a:lvl4pPr>
            <a:lvl5pPr marL="6583680" indent="0">
              <a:buNone/>
              <a:defRPr sz="5760">
                <a:solidFill>
                  <a:schemeClr val="tx1">
                    <a:tint val="75000"/>
                  </a:schemeClr>
                </a:solidFill>
              </a:defRPr>
            </a:lvl5pPr>
            <a:lvl6pPr marL="8229600" indent="0">
              <a:buNone/>
              <a:defRPr sz="5760">
                <a:solidFill>
                  <a:schemeClr val="tx1">
                    <a:tint val="75000"/>
                  </a:schemeClr>
                </a:solidFill>
              </a:defRPr>
            </a:lvl6pPr>
            <a:lvl7pPr marL="9875520" indent="0">
              <a:buNone/>
              <a:defRPr sz="5760">
                <a:solidFill>
                  <a:schemeClr val="tx1">
                    <a:tint val="75000"/>
                  </a:schemeClr>
                </a:solidFill>
              </a:defRPr>
            </a:lvl7pPr>
            <a:lvl8pPr marL="11521440" indent="0">
              <a:buNone/>
              <a:defRPr sz="5760">
                <a:solidFill>
                  <a:schemeClr val="tx1">
                    <a:tint val="75000"/>
                  </a:schemeClr>
                </a:solidFill>
              </a:defRPr>
            </a:lvl8pPr>
            <a:lvl9pPr marL="13167360" indent="0">
              <a:buNone/>
              <a:defRPr sz="57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19C6E23-F6C9-654A-9E38-C53317A58364}" type="datetimeFigureOut">
              <a:rPr lang="en-US" smtClean="0"/>
              <a:t>9/11/2018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E75DA-8B88-5445-8D21-B94FF5951084}" type="slidenum">
              <a:rPr lang="en-US" smtClean="0"/>
              <a:t>‹#›</a:t>
            </a:fld>
            <a:endParaRPr lang="en-US"/>
          </a:p>
        </p:txBody>
      </p:sp>
    </p:spTree>
    <p:extLst>
      <p:ext uri="{BB962C8B-B14F-4D97-AF65-F5344CB8AC3E}">
        <p14:creationId xmlns:p14="http://schemas.microsoft.com/office/powerpoint/2010/main" val="13542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63140" y="10223500"/>
            <a:ext cx="13990320" cy="243674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664940" y="10223500"/>
            <a:ext cx="13990320" cy="243674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9C6E23-F6C9-654A-9E38-C53317A58364}" type="datetimeFigureOut">
              <a:rPr lang="en-US" smtClean="0"/>
              <a:t>9/11/2018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7E75DA-8B88-5445-8D21-B94FF5951084}" type="slidenum">
              <a:rPr lang="en-US" smtClean="0"/>
              <a:t>‹#›</a:t>
            </a:fld>
            <a:endParaRPr lang="en-US"/>
          </a:p>
        </p:txBody>
      </p:sp>
    </p:spTree>
    <p:extLst>
      <p:ext uri="{BB962C8B-B14F-4D97-AF65-F5344CB8AC3E}">
        <p14:creationId xmlns:p14="http://schemas.microsoft.com/office/powerpoint/2010/main" val="863909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044708"/>
            <a:ext cx="28392120" cy="7423153"/>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67431" y="9414513"/>
            <a:ext cx="13926024" cy="4613907"/>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Edit Master text styles</a:t>
            </a:r>
          </a:p>
        </p:txBody>
      </p:sp>
      <p:sp>
        <p:nvSpPr>
          <p:cNvPr id="4" name="Content Placeholder 3"/>
          <p:cNvSpPr>
            <a:spLocks noGrp="1"/>
          </p:cNvSpPr>
          <p:nvPr>
            <p:ph sz="half" idx="2"/>
          </p:nvPr>
        </p:nvSpPr>
        <p:spPr>
          <a:xfrm>
            <a:off x="2267431" y="14028420"/>
            <a:ext cx="13926024" cy="206336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664942" y="9414513"/>
            <a:ext cx="13994608" cy="4613907"/>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Edit Master text styles</a:t>
            </a:r>
          </a:p>
        </p:txBody>
      </p:sp>
      <p:sp>
        <p:nvSpPr>
          <p:cNvPr id="6" name="Content Placeholder 5"/>
          <p:cNvSpPr>
            <a:spLocks noGrp="1"/>
          </p:cNvSpPr>
          <p:nvPr>
            <p:ph sz="quarter" idx="4"/>
          </p:nvPr>
        </p:nvSpPr>
        <p:spPr>
          <a:xfrm>
            <a:off x="16664942" y="14028420"/>
            <a:ext cx="13994608" cy="206336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19C6E23-F6C9-654A-9E38-C53317A58364}" type="datetimeFigureOut">
              <a:rPr lang="en-US" smtClean="0"/>
              <a:t>9/11/2018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7E75DA-8B88-5445-8D21-B94FF5951084}" type="slidenum">
              <a:rPr lang="en-US" smtClean="0"/>
              <a:t>‹#›</a:t>
            </a:fld>
            <a:endParaRPr lang="en-US"/>
          </a:p>
        </p:txBody>
      </p:sp>
    </p:spTree>
    <p:extLst>
      <p:ext uri="{BB962C8B-B14F-4D97-AF65-F5344CB8AC3E}">
        <p14:creationId xmlns:p14="http://schemas.microsoft.com/office/powerpoint/2010/main" val="901920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19C6E23-F6C9-654A-9E38-C53317A58364}" type="datetimeFigureOut">
              <a:rPr lang="en-US" smtClean="0"/>
              <a:t>9/11/2018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7E75DA-8B88-5445-8D21-B94FF5951084}" type="slidenum">
              <a:rPr lang="en-US" smtClean="0"/>
              <a:t>‹#›</a:t>
            </a:fld>
            <a:endParaRPr lang="en-US"/>
          </a:p>
        </p:txBody>
      </p:sp>
    </p:spTree>
    <p:extLst>
      <p:ext uri="{BB962C8B-B14F-4D97-AF65-F5344CB8AC3E}">
        <p14:creationId xmlns:p14="http://schemas.microsoft.com/office/powerpoint/2010/main" val="1658891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9C6E23-F6C9-654A-9E38-C53317A58364}" type="datetimeFigureOut">
              <a:rPr lang="en-US" smtClean="0"/>
              <a:t>9/11/2018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7E75DA-8B88-5445-8D21-B94FF5951084}" type="slidenum">
              <a:rPr lang="en-US" smtClean="0"/>
              <a:t>‹#›</a:t>
            </a:fld>
            <a:endParaRPr lang="en-US"/>
          </a:p>
        </p:txBody>
      </p:sp>
    </p:spTree>
    <p:extLst>
      <p:ext uri="{BB962C8B-B14F-4D97-AF65-F5344CB8AC3E}">
        <p14:creationId xmlns:p14="http://schemas.microsoft.com/office/powerpoint/2010/main" val="2047835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560320"/>
            <a:ext cx="10617041" cy="8961120"/>
          </a:xfrm>
        </p:spPr>
        <p:txBody>
          <a:bodyPr anchor="b"/>
          <a:lstStyle>
            <a:lvl1pPr>
              <a:defRPr sz="11520"/>
            </a:lvl1pPr>
          </a:lstStyle>
          <a:p>
            <a:r>
              <a:rPr lang="en-US"/>
              <a:t>Click to edit Master title style</a:t>
            </a:r>
            <a:endParaRPr lang="en-US" dirty="0"/>
          </a:p>
        </p:txBody>
      </p:sp>
      <p:sp>
        <p:nvSpPr>
          <p:cNvPr id="3" name="Content Placeholder 2"/>
          <p:cNvSpPr>
            <a:spLocks noGrp="1"/>
          </p:cNvSpPr>
          <p:nvPr>
            <p:ph idx="1"/>
          </p:nvPr>
        </p:nvSpPr>
        <p:spPr>
          <a:xfrm>
            <a:off x="13994608" y="5529588"/>
            <a:ext cx="16664940" cy="27292300"/>
          </a:xfrm>
        </p:spPr>
        <p:txBody>
          <a:bodyPr/>
          <a:lstStyle>
            <a:lvl1pPr>
              <a:defRPr sz="11520"/>
            </a:lvl1pPr>
            <a:lvl2pPr>
              <a:defRPr sz="10080"/>
            </a:lvl2pPr>
            <a:lvl3pPr>
              <a:defRPr sz="8640"/>
            </a:lvl3pPr>
            <a:lvl4pPr>
              <a:defRPr sz="7200"/>
            </a:lvl4pPr>
            <a:lvl5pPr>
              <a:defRPr sz="7200"/>
            </a:lvl5pPr>
            <a:lvl6pPr>
              <a:defRPr sz="7200"/>
            </a:lvl6pPr>
            <a:lvl7pPr>
              <a:defRPr sz="7200"/>
            </a:lvl7pPr>
            <a:lvl8pPr>
              <a:defRPr sz="7200"/>
            </a:lvl8pPr>
            <a:lvl9pPr>
              <a:defRPr sz="7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67428" y="11521440"/>
            <a:ext cx="10617041" cy="21344893"/>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Edit Master text styles</a:t>
            </a:r>
          </a:p>
        </p:txBody>
      </p:sp>
      <p:sp>
        <p:nvSpPr>
          <p:cNvPr id="5" name="Date Placeholder 4"/>
          <p:cNvSpPr>
            <a:spLocks noGrp="1"/>
          </p:cNvSpPr>
          <p:nvPr>
            <p:ph type="dt" sz="half" idx="10"/>
          </p:nvPr>
        </p:nvSpPr>
        <p:spPr/>
        <p:txBody>
          <a:bodyPr/>
          <a:lstStyle/>
          <a:p>
            <a:fld id="{919C6E23-F6C9-654A-9E38-C53317A58364}" type="datetimeFigureOut">
              <a:rPr lang="en-US" smtClean="0"/>
              <a:t>9/11/2018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7E75DA-8B88-5445-8D21-B94FF5951084}" type="slidenum">
              <a:rPr lang="en-US" smtClean="0"/>
              <a:t>‹#›</a:t>
            </a:fld>
            <a:endParaRPr lang="en-US"/>
          </a:p>
        </p:txBody>
      </p:sp>
    </p:spTree>
    <p:extLst>
      <p:ext uri="{BB962C8B-B14F-4D97-AF65-F5344CB8AC3E}">
        <p14:creationId xmlns:p14="http://schemas.microsoft.com/office/powerpoint/2010/main" val="2390711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560320"/>
            <a:ext cx="10617041" cy="8961120"/>
          </a:xfrm>
        </p:spPr>
        <p:txBody>
          <a:bodyPr anchor="b"/>
          <a:lstStyle>
            <a:lvl1pPr>
              <a:defRPr sz="11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994608" y="5529588"/>
            <a:ext cx="16664940" cy="27292300"/>
          </a:xfrm>
        </p:spPr>
        <p:txBody>
          <a:bodyPr anchor="t"/>
          <a:lstStyle>
            <a:lvl1pPr marL="0" indent="0">
              <a:buNone/>
              <a:defRPr sz="11520"/>
            </a:lvl1pPr>
            <a:lvl2pPr marL="1645920" indent="0">
              <a:buNone/>
              <a:defRPr sz="10080"/>
            </a:lvl2pPr>
            <a:lvl3pPr marL="3291840" indent="0">
              <a:buNone/>
              <a:defRPr sz="864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r>
              <a:rPr lang="en-US"/>
              <a:t>Click icon to add picture</a:t>
            </a:r>
            <a:endParaRPr lang="en-US" dirty="0"/>
          </a:p>
        </p:txBody>
      </p:sp>
      <p:sp>
        <p:nvSpPr>
          <p:cNvPr id="4" name="Text Placeholder 3"/>
          <p:cNvSpPr>
            <a:spLocks noGrp="1"/>
          </p:cNvSpPr>
          <p:nvPr>
            <p:ph type="body" sz="half" idx="2"/>
          </p:nvPr>
        </p:nvSpPr>
        <p:spPr>
          <a:xfrm>
            <a:off x="2267428" y="11521440"/>
            <a:ext cx="10617041" cy="21344893"/>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Edit Master text styles</a:t>
            </a:r>
          </a:p>
        </p:txBody>
      </p:sp>
      <p:sp>
        <p:nvSpPr>
          <p:cNvPr id="5" name="Date Placeholder 4"/>
          <p:cNvSpPr>
            <a:spLocks noGrp="1"/>
          </p:cNvSpPr>
          <p:nvPr>
            <p:ph type="dt" sz="half" idx="10"/>
          </p:nvPr>
        </p:nvSpPr>
        <p:spPr/>
        <p:txBody>
          <a:bodyPr/>
          <a:lstStyle/>
          <a:p>
            <a:fld id="{919C6E23-F6C9-654A-9E38-C53317A58364}" type="datetimeFigureOut">
              <a:rPr lang="en-US" smtClean="0"/>
              <a:t>9/11/2018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7E75DA-8B88-5445-8D21-B94FF5951084}" type="slidenum">
              <a:rPr lang="en-US" smtClean="0"/>
              <a:t>‹#›</a:t>
            </a:fld>
            <a:endParaRPr lang="en-US"/>
          </a:p>
        </p:txBody>
      </p:sp>
    </p:spTree>
    <p:extLst>
      <p:ext uri="{BB962C8B-B14F-4D97-AF65-F5344CB8AC3E}">
        <p14:creationId xmlns:p14="http://schemas.microsoft.com/office/powerpoint/2010/main" val="3075856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2044708"/>
            <a:ext cx="28392120" cy="742315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63140" y="10223500"/>
            <a:ext cx="28392120" cy="2436749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63140" y="35595568"/>
            <a:ext cx="7406640" cy="2044700"/>
          </a:xfrm>
          <a:prstGeom prst="rect">
            <a:avLst/>
          </a:prstGeom>
        </p:spPr>
        <p:txBody>
          <a:bodyPr vert="horz" lIns="91440" tIns="45720" rIns="91440" bIns="45720" rtlCol="0" anchor="ctr"/>
          <a:lstStyle>
            <a:lvl1pPr algn="l">
              <a:defRPr sz="4320">
                <a:solidFill>
                  <a:schemeClr val="tx1">
                    <a:tint val="75000"/>
                  </a:schemeClr>
                </a:solidFill>
              </a:defRPr>
            </a:lvl1pPr>
          </a:lstStyle>
          <a:p>
            <a:fld id="{919C6E23-F6C9-654A-9E38-C53317A58364}" type="datetimeFigureOut">
              <a:rPr lang="en-US" smtClean="0"/>
              <a:t>9/11/2018</a:t>
            </a:fld>
            <a:endParaRPr lang="en-US"/>
          </a:p>
        </p:txBody>
      </p:sp>
      <p:sp>
        <p:nvSpPr>
          <p:cNvPr id="5" name="Footer Placeholder 4"/>
          <p:cNvSpPr>
            <a:spLocks noGrp="1"/>
          </p:cNvSpPr>
          <p:nvPr>
            <p:ph type="ftr" sz="quarter" idx="3"/>
          </p:nvPr>
        </p:nvSpPr>
        <p:spPr>
          <a:xfrm>
            <a:off x="10904220" y="35595568"/>
            <a:ext cx="11109960" cy="2044700"/>
          </a:xfrm>
          <a:prstGeom prst="rect">
            <a:avLst/>
          </a:prstGeom>
        </p:spPr>
        <p:txBody>
          <a:bodyPr vert="horz" lIns="91440" tIns="45720" rIns="91440" bIns="45720" rtlCol="0" anchor="ctr"/>
          <a:lstStyle>
            <a:lvl1pPr algn="ctr">
              <a:defRPr sz="4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35595568"/>
            <a:ext cx="7406640" cy="2044700"/>
          </a:xfrm>
          <a:prstGeom prst="rect">
            <a:avLst/>
          </a:prstGeom>
        </p:spPr>
        <p:txBody>
          <a:bodyPr vert="horz" lIns="91440" tIns="45720" rIns="91440" bIns="45720" rtlCol="0" anchor="ctr"/>
          <a:lstStyle>
            <a:lvl1pPr algn="r">
              <a:defRPr sz="4320">
                <a:solidFill>
                  <a:schemeClr val="tx1">
                    <a:tint val="75000"/>
                  </a:schemeClr>
                </a:solidFill>
              </a:defRPr>
            </a:lvl1pPr>
          </a:lstStyle>
          <a:p>
            <a:fld id="{DA7E75DA-8B88-5445-8D21-B94FF5951084}" type="slidenum">
              <a:rPr lang="en-US" smtClean="0"/>
              <a:t>‹#›</a:t>
            </a:fld>
            <a:endParaRPr lang="en-US"/>
          </a:p>
        </p:txBody>
      </p:sp>
    </p:spTree>
    <p:extLst>
      <p:ext uri="{BB962C8B-B14F-4D97-AF65-F5344CB8AC3E}">
        <p14:creationId xmlns:p14="http://schemas.microsoft.com/office/powerpoint/2010/main" val="22817314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291840"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4585AFFF-ED33-1D48-9DCC-3B4F137C2C12}"/>
              </a:ext>
            </a:extLst>
          </p:cNvPr>
          <p:cNvSpPr txBox="1"/>
          <p:nvPr/>
        </p:nvSpPr>
        <p:spPr>
          <a:xfrm>
            <a:off x="7352429" y="383261"/>
            <a:ext cx="26476036" cy="2703369"/>
          </a:xfrm>
          <a:prstGeom prst="rect">
            <a:avLst/>
          </a:prstGeom>
          <a:noFill/>
        </p:spPr>
        <p:txBody>
          <a:bodyPr wrap="square" rtlCol="0">
            <a:spAutoFit/>
          </a:bodyPr>
          <a:lstStyle/>
          <a:p>
            <a:r>
              <a:rPr lang="en-US" sz="12300" b="1" dirty="0">
                <a:solidFill>
                  <a:srgbClr val="225650"/>
                </a:solidFill>
                <a:latin typeface="Arial" panose="020B0604020202020204" pitchFamily="34" charset="0"/>
                <a:cs typeface="Arial" panose="020B0604020202020204" pitchFamily="34" charset="0"/>
              </a:rPr>
              <a:t>Title of academic poster</a:t>
            </a:r>
          </a:p>
          <a:p>
            <a:r>
              <a:rPr lang="en-US" sz="4667" dirty="0">
                <a:latin typeface="Arial" panose="020B0604020202020204" pitchFamily="34" charset="0"/>
                <a:cs typeface="Arial" panose="020B0604020202020204" pitchFamily="34" charset="0"/>
              </a:rPr>
              <a:t>Author(s)  |  Department</a:t>
            </a:r>
          </a:p>
        </p:txBody>
      </p:sp>
      <p:sp>
        <p:nvSpPr>
          <p:cNvPr id="5" name="Rectangle 4">
            <a:extLst>
              <a:ext uri="{FF2B5EF4-FFF2-40B4-BE49-F238E27FC236}">
                <a16:creationId xmlns="" xmlns:a16="http://schemas.microsoft.com/office/drawing/2014/main" id="{7A574BDC-7409-1141-9C4A-14430D9946EE}"/>
              </a:ext>
            </a:extLst>
          </p:cNvPr>
          <p:cNvSpPr/>
          <p:nvPr/>
        </p:nvSpPr>
        <p:spPr>
          <a:xfrm>
            <a:off x="825909" y="19737842"/>
            <a:ext cx="9852771" cy="810350"/>
          </a:xfrm>
          <a:prstGeom prst="rect">
            <a:avLst/>
          </a:prstGeom>
        </p:spPr>
        <p:txBody>
          <a:bodyPr wrap="square">
            <a:spAutoFit/>
          </a:bodyPr>
          <a:lstStyle/>
          <a:p>
            <a:pPr marL="466752" algn="ctr"/>
            <a:r>
              <a:rPr lang="en-US" sz="2333" dirty="0">
                <a:solidFill>
                  <a:srgbClr val="000000"/>
                </a:solidFill>
                <a:latin typeface="Arial" panose="020B0604020202020204" pitchFamily="34" charset="0"/>
                <a:ea typeface="MS Mincho" panose="02020609040205080304" pitchFamily="49" charset="-128"/>
                <a:cs typeface="Arial" panose="020B0604020202020204" pitchFamily="34" charset="0"/>
              </a:rPr>
              <a:t>This is a template for making flyers and other documents. Replace this text with your information. Use Helvetica </a:t>
            </a:r>
            <a:endParaRPr lang="en-US" sz="2333" dirty="0"/>
          </a:p>
        </p:txBody>
      </p:sp>
      <p:sp>
        <p:nvSpPr>
          <p:cNvPr id="6" name="Rectangle 5">
            <a:extLst>
              <a:ext uri="{FF2B5EF4-FFF2-40B4-BE49-F238E27FC236}">
                <a16:creationId xmlns="" xmlns:a16="http://schemas.microsoft.com/office/drawing/2014/main" id="{17C84438-D5B8-2D4B-BF8C-F74331DCA619}"/>
              </a:ext>
            </a:extLst>
          </p:cNvPr>
          <p:cNvSpPr/>
          <p:nvPr/>
        </p:nvSpPr>
        <p:spPr>
          <a:xfrm>
            <a:off x="825910" y="4099784"/>
            <a:ext cx="31178090" cy="8276466"/>
          </a:xfrm>
          <a:prstGeom prst="rect">
            <a:avLst/>
          </a:prstGeom>
        </p:spPr>
        <p:txBody>
          <a:bodyPr wrap="square" numCol="2">
            <a:noAutofit/>
          </a:bodyPr>
          <a:lstStyle/>
          <a:p>
            <a:pPr marL="466752"/>
            <a:r>
              <a:rPr lang="en-US" sz="9334" b="1" dirty="0">
                <a:solidFill>
                  <a:srgbClr val="000000"/>
                </a:solidFill>
                <a:latin typeface="Arial" panose="020B0604020202020204" pitchFamily="34" charset="0"/>
                <a:ea typeface="MS Mincho" panose="02020609040205080304" pitchFamily="49" charset="-128"/>
                <a:cs typeface="Arial" panose="020B0604020202020204" pitchFamily="34" charset="0"/>
              </a:rPr>
              <a:t>Headline</a:t>
            </a:r>
            <a:endParaRPr lang="en-US" sz="4667" dirty="0">
              <a:solidFill>
                <a:srgbClr val="000000"/>
              </a:solidFill>
              <a:latin typeface="Arial" panose="020B0604020202020204" pitchFamily="34" charset="0"/>
              <a:ea typeface="MS Mincho" panose="02020609040205080304" pitchFamily="49" charset="-128"/>
              <a:cs typeface="Arial" panose="020B0604020202020204" pitchFamily="34" charset="0"/>
            </a:endParaRPr>
          </a:p>
          <a:p>
            <a:pPr marL="466752"/>
            <a:r>
              <a:rPr lang="en-US" sz="2800" dirty="0">
                <a:solidFill>
                  <a:srgbClr val="000000"/>
                </a:solidFill>
                <a:latin typeface="Arial" panose="020B0604020202020204" pitchFamily="34" charset="0"/>
                <a:ea typeface="MS Mincho" panose="02020609040205080304" pitchFamily="49" charset="-128"/>
                <a:cs typeface="Arial" panose="020B0604020202020204" pitchFamily="34" charset="0"/>
              </a:rPr>
              <a:t>This is a template for making flyers and other documents. Replace this text with your information. Use Helvetica (Arial) Bold for Headlines, Helvetica (Arial) Regular for other text. </a:t>
            </a:r>
          </a:p>
          <a:p>
            <a:pPr marL="466752"/>
            <a:endParaRPr lang="en-US" sz="2800" dirty="0">
              <a:solidFill>
                <a:srgbClr val="000000"/>
              </a:solidFill>
              <a:latin typeface="Arial" panose="020B0604020202020204" pitchFamily="34" charset="0"/>
              <a:ea typeface="MS Mincho" panose="02020609040205080304" pitchFamily="49" charset="-128"/>
              <a:cs typeface="Arial" panose="020B0604020202020204" pitchFamily="34" charset="0"/>
            </a:endParaRPr>
          </a:p>
          <a:p>
            <a:pPr marL="466752"/>
            <a:r>
              <a:rPr lang="en-US" sz="2800" dirty="0">
                <a:latin typeface="Arial" panose="020B0604020202020204" pitchFamily="34" charset="0"/>
                <a:cs typeface="Arial" panose="020B0604020202020204" pitchFamily="34" charset="0"/>
              </a:rPr>
              <a:t>This is the text on any page. This is the text on any page. This is the text on any page. This is the text page. This is the text on any page. This is the text on any page. This is the text any page. This is the text on any page. This is the text on any page.</a:t>
            </a:r>
          </a:p>
          <a:p>
            <a:pPr marL="466752"/>
            <a:endParaRPr lang="en-US" sz="2800" dirty="0">
              <a:latin typeface="Arial" panose="020B0604020202020204" pitchFamily="34" charset="0"/>
              <a:cs typeface="Arial" panose="020B0604020202020204" pitchFamily="34" charset="0"/>
            </a:endParaRPr>
          </a:p>
          <a:p>
            <a:pPr marL="466752"/>
            <a:r>
              <a:rPr lang="en-US" sz="2800" dirty="0">
                <a:latin typeface="Arial" panose="020B0604020202020204" pitchFamily="34" charset="0"/>
                <a:cs typeface="Arial" panose="020B0604020202020204" pitchFamily="34" charset="0"/>
              </a:rPr>
              <a:t>This is the text on any page. This is the text on any page. This is the text on any page. This is the text page. This is the text on any page. This is the text on any page. This is the text any page. This is the text on any page. This is the text on any page.</a:t>
            </a:r>
            <a:r>
              <a:rPr lang="en-US" sz="2800" dirty="0">
                <a:solidFill>
                  <a:srgbClr val="000000"/>
                </a:solidFill>
                <a:latin typeface="Arial" panose="020B0604020202020204" pitchFamily="34" charset="0"/>
                <a:ea typeface="MS Mincho" panose="02020609040205080304" pitchFamily="49" charset="-128"/>
                <a:cs typeface="Arial" panose="020B0604020202020204" pitchFamily="34" charset="0"/>
              </a:rPr>
              <a:t> This is a template for making flyers and other documents. Replace this text with your information. Use Helvetica (Arial) Bold for Headlines, Helvetica (Arial) Regular for other text. </a:t>
            </a:r>
            <a:r>
              <a:rPr lang="en-US" sz="2800" dirty="0">
                <a:latin typeface="Arial" panose="020B0604020202020204" pitchFamily="34" charset="0"/>
                <a:cs typeface="Arial" panose="020B0604020202020204" pitchFamily="34" charset="0"/>
              </a:rPr>
              <a:t>This is the text on any page. This is the text on any page. This is the text on any page. This is the text page. This is the text on any page. This is the text on any page. This is the text any page. This is the text on any page. This is the text on any page.</a:t>
            </a:r>
          </a:p>
          <a:p>
            <a:pPr marL="466752"/>
            <a:endParaRPr lang="en-US" sz="2800" dirty="0">
              <a:solidFill>
                <a:srgbClr val="000000"/>
              </a:solidFill>
              <a:latin typeface="Arial" panose="020B0604020202020204" pitchFamily="34" charset="0"/>
              <a:ea typeface="MS Mincho" panose="02020609040205080304" pitchFamily="49" charset="-128"/>
              <a:cs typeface="Arial" panose="020B0604020202020204" pitchFamily="34" charset="0"/>
            </a:endParaRPr>
          </a:p>
          <a:p>
            <a:pPr marL="466752"/>
            <a:r>
              <a:rPr lang="en-US" sz="9334" b="1" dirty="0">
                <a:solidFill>
                  <a:srgbClr val="000000"/>
                </a:solidFill>
                <a:latin typeface="Arial" panose="020B0604020202020204" pitchFamily="34" charset="0"/>
                <a:ea typeface="MS Mincho" panose="02020609040205080304" pitchFamily="49" charset="-128"/>
                <a:cs typeface="Arial" panose="020B0604020202020204" pitchFamily="34" charset="0"/>
              </a:rPr>
              <a:t>Headline</a:t>
            </a:r>
            <a:endParaRPr lang="en-US" sz="4667" dirty="0">
              <a:solidFill>
                <a:srgbClr val="000000"/>
              </a:solidFill>
              <a:latin typeface="Arial" panose="020B0604020202020204" pitchFamily="34" charset="0"/>
              <a:ea typeface="MS Mincho" panose="02020609040205080304" pitchFamily="49" charset="-128"/>
              <a:cs typeface="Arial" panose="020B0604020202020204" pitchFamily="34" charset="0"/>
            </a:endParaRPr>
          </a:p>
          <a:p>
            <a:pPr marL="466752"/>
            <a:r>
              <a:rPr lang="en-US" sz="2800" dirty="0">
                <a:solidFill>
                  <a:srgbClr val="000000"/>
                </a:solidFill>
                <a:latin typeface="Arial" panose="020B0604020202020204" pitchFamily="34" charset="0"/>
                <a:ea typeface="MS Mincho" panose="02020609040205080304" pitchFamily="49" charset="-128"/>
                <a:cs typeface="Arial" panose="020B0604020202020204" pitchFamily="34" charset="0"/>
              </a:rPr>
              <a:t>This is a template for making flyers and other documents. Replace this text with your information. Use Helvetica (Arial) Bold for Headlines, Helvetica (Arial) Regular for other text. </a:t>
            </a:r>
          </a:p>
          <a:p>
            <a:pPr marL="466752"/>
            <a:endParaRPr lang="en-US" sz="2800" dirty="0">
              <a:solidFill>
                <a:srgbClr val="000000"/>
              </a:solidFill>
              <a:latin typeface="Arial" panose="020B0604020202020204" pitchFamily="34" charset="0"/>
              <a:ea typeface="MS Mincho" panose="02020609040205080304" pitchFamily="49" charset="-128"/>
              <a:cs typeface="Arial" panose="020B0604020202020204" pitchFamily="34" charset="0"/>
            </a:endParaRPr>
          </a:p>
          <a:p>
            <a:pPr marL="466752"/>
            <a:r>
              <a:rPr lang="en-US" sz="2800" dirty="0">
                <a:latin typeface="Arial" panose="020B0604020202020204" pitchFamily="34" charset="0"/>
                <a:cs typeface="Arial" panose="020B0604020202020204" pitchFamily="34" charset="0"/>
              </a:rPr>
              <a:t>This is the text on any page. This is the text on any page. This is the text on any page. This is the text page. This is the text on any page. This is the text on any page. This is the text any page. This is the text on any page. This is the text on any page.</a:t>
            </a:r>
          </a:p>
          <a:p>
            <a:pPr marL="466752"/>
            <a:r>
              <a:rPr lang="en-US" sz="2800" dirty="0">
                <a:solidFill>
                  <a:srgbClr val="000000"/>
                </a:solidFill>
                <a:latin typeface="Arial" panose="020B0604020202020204" pitchFamily="34" charset="0"/>
                <a:ea typeface="MS Mincho" panose="02020609040205080304" pitchFamily="49" charset="-128"/>
                <a:cs typeface="Arial" panose="020B0604020202020204" pitchFamily="34" charset="0"/>
              </a:rPr>
              <a:t>This is a template for making flyers and other documents. Replace this text with your information. Use Helvetica (Arial) Bold for Headlines, Helvetica (Arial) Regular for other text. </a:t>
            </a:r>
          </a:p>
          <a:p>
            <a:pPr marL="466752"/>
            <a:endParaRPr lang="en-US" sz="2800" dirty="0">
              <a:solidFill>
                <a:srgbClr val="000000"/>
              </a:solidFill>
              <a:latin typeface="Arial" panose="020B0604020202020204" pitchFamily="34" charset="0"/>
              <a:ea typeface="MS Mincho" panose="02020609040205080304" pitchFamily="49" charset="-128"/>
              <a:cs typeface="Arial" panose="020B0604020202020204" pitchFamily="34" charset="0"/>
            </a:endParaRPr>
          </a:p>
          <a:p>
            <a:pPr marL="466752"/>
            <a:r>
              <a:rPr lang="en-US" sz="2800" dirty="0">
                <a:latin typeface="Arial" panose="020B0604020202020204" pitchFamily="34" charset="0"/>
                <a:cs typeface="Arial" panose="020B0604020202020204" pitchFamily="34" charset="0"/>
              </a:rPr>
              <a:t>This is the text on any page. This is the text on any page. This is the text on any page. This is the text page. This is the text on any page. This is the text on any page. This is the text any page. This is the text on any page. This is the text on any page. This is the text on any page. This is the text on any page. This is the text on any page. This is the text page. This is the text on any page. </a:t>
            </a:r>
          </a:p>
          <a:p>
            <a:pPr marL="466752"/>
            <a:endParaRPr lang="en-US" sz="3733" dirty="0">
              <a:latin typeface="Arial" panose="020B0604020202020204" pitchFamily="34" charset="0"/>
              <a:cs typeface="Arial" panose="020B0604020202020204" pitchFamily="34" charset="0"/>
            </a:endParaRPr>
          </a:p>
          <a:p>
            <a:pPr marL="466752"/>
            <a:endParaRPr lang="en-US" sz="4667" dirty="0">
              <a:latin typeface="Arial" panose="020B0604020202020204" pitchFamily="34" charset="0"/>
              <a:ea typeface="MS Mincho" panose="02020609040205080304" pitchFamily="49" charset="-128"/>
              <a:cs typeface="Arial" panose="020B0604020202020204" pitchFamily="34" charset="0"/>
            </a:endParaRPr>
          </a:p>
        </p:txBody>
      </p:sp>
      <p:sp>
        <p:nvSpPr>
          <p:cNvPr id="7" name="Rectangle 6">
            <a:extLst>
              <a:ext uri="{FF2B5EF4-FFF2-40B4-BE49-F238E27FC236}">
                <a16:creationId xmlns="" xmlns:a16="http://schemas.microsoft.com/office/drawing/2014/main" id="{8250626C-FC3F-0546-A0AA-D88AC291C41F}"/>
              </a:ext>
            </a:extLst>
          </p:cNvPr>
          <p:cNvSpPr/>
          <p:nvPr/>
        </p:nvSpPr>
        <p:spPr>
          <a:xfrm>
            <a:off x="825909" y="22503856"/>
            <a:ext cx="13526557" cy="11295593"/>
          </a:xfrm>
          <a:prstGeom prst="rect">
            <a:avLst/>
          </a:prstGeom>
        </p:spPr>
        <p:txBody>
          <a:bodyPr wrap="square">
            <a:spAutoFit/>
          </a:bodyPr>
          <a:lstStyle/>
          <a:p>
            <a:pPr marL="466752"/>
            <a:r>
              <a:rPr lang="en-US" sz="9334" b="1" dirty="0">
                <a:solidFill>
                  <a:srgbClr val="000000"/>
                </a:solidFill>
                <a:latin typeface="Arial" panose="020B0604020202020204" pitchFamily="34" charset="0"/>
                <a:ea typeface="MS Mincho" panose="02020609040205080304" pitchFamily="49" charset="-128"/>
                <a:cs typeface="Arial" panose="020B0604020202020204" pitchFamily="34" charset="0"/>
              </a:rPr>
              <a:t>Conclusion</a:t>
            </a:r>
            <a:endParaRPr lang="en-US" sz="4667" dirty="0">
              <a:solidFill>
                <a:srgbClr val="000000"/>
              </a:solidFill>
              <a:latin typeface="Arial" panose="020B0604020202020204" pitchFamily="34" charset="0"/>
              <a:ea typeface="MS Mincho" panose="02020609040205080304" pitchFamily="49" charset="-128"/>
              <a:cs typeface="Arial" panose="020B0604020202020204" pitchFamily="34" charset="0"/>
            </a:endParaRPr>
          </a:p>
          <a:p>
            <a:pPr marL="466752"/>
            <a:r>
              <a:rPr lang="en-US" sz="2800" dirty="0">
                <a:solidFill>
                  <a:srgbClr val="000000"/>
                </a:solidFill>
                <a:latin typeface="Arial" panose="020B0604020202020204" pitchFamily="34" charset="0"/>
                <a:ea typeface="MS Mincho" panose="02020609040205080304" pitchFamily="49" charset="-128"/>
                <a:cs typeface="Arial" panose="020B0604020202020204" pitchFamily="34" charset="0"/>
              </a:rPr>
              <a:t>This is a template for making flyers and other documents. Replace this text with your information. Use Helvetica (Arial) Bold for Headlines, Helvetica (Arial) Regular for other text. </a:t>
            </a:r>
          </a:p>
          <a:p>
            <a:pPr marL="466752"/>
            <a:endParaRPr lang="en-US" sz="2800" dirty="0">
              <a:solidFill>
                <a:srgbClr val="000000"/>
              </a:solidFill>
              <a:latin typeface="Arial" panose="020B0604020202020204" pitchFamily="34" charset="0"/>
              <a:ea typeface="MS Mincho" panose="02020609040205080304" pitchFamily="49" charset="-128"/>
              <a:cs typeface="Arial" panose="020B0604020202020204" pitchFamily="34" charset="0"/>
            </a:endParaRPr>
          </a:p>
          <a:p>
            <a:pPr marL="466752"/>
            <a:r>
              <a:rPr lang="en-US" sz="2800" dirty="0">
                <a:solidFill>
                  <a:srgbClr val="000000"/>
                </a:solidFill>
                <a:latin typeface="Arial" panose="020B0604020202020204" pitchFamily="34" charset="0"/>
                <a:ea typeface="MS Mincho" panose="02020609040205080304" pitchFamily="49" charset="-128"/>
                <a:cs typeface="Arial" panose="020B0604020202020204" pitchFamily="34" charset="0"/>
              </a:rPr>
              <a:t>This is a template for making flyers and other documents. Replace this text with your information. Use Helvetica (Arial) Bold for Headlines, Helvetica (Arial) Regular for other text. </a:t>
            </a:r>
          </a:p>
          <a:p>
            <a:pPr marL="466752"/>
            <a:endParaRPr lang="en-US" sz="2800" dirty="0">
              <a:solidFill>
                <a:srgbClr val="000000"/>
              </a:solidFill>
              <a:latin typeface="Arial" panose="020B0604020202020204" pitchFamily="34" charset="0"/>
              <a:ea typeface="MS Mincho" panose="02020609040205080304" pitchFamily="49" charset="-128"/>
              <a:cs typeface="Arial" panose="020B0604020202020204" pitchFamily="34" charset="0"/>
            </a:endParaRPr>
          </a:p>
          <a:p>
            <a:pPr marL="466752"/>
            <a:r>
              <a:rPr lang="en-US" sz="2800" dirty="0">
                <a:solidFill>
                  <a:srgbClr val="000000"/>
                </a:solidFill>
                <a:latin typeface="Arial" panose="020B0604020202020204" pitchFamily="34" charset="0"/>
                <a:ea typeface="MS Mincho" panose="02020609040205080304" pitchFamily="49" charset="-128"/>
                <a:cs typeface="Arial" panose="020B0604020202020204" pitchFamily="34" charset="0"/>
              </a:rPr>
              <a:t>This is a template for making flyers and other documents. Replace this text with your information. Use Helvetica (Arial) Bold for Headlines, Helvetica (Arial) Regular for other text. </a:t>
            </a:r>
          </a:p>
          <a:p>
            <a:pPr marL="466752"/>
            <a:endParaRPr lang="en-US" sz="2800" dirty="0">
              <a:solidFill>
                <a:srgbClr val="000000"/>
              </a:solidFill>
              <a:latin typeface="Arial" panose="020B0604020202020204" pitchFamily="34" charset="0"/>
              <a:ea typeface="MS Mincho" panose="02020609040205080304" pitchFamily="49" charset="-128"/>
              <a:cs typeface="Arial" panose="020B0604020202020204" pitchFamily="34" charset="0"/>
            </a:endParaRPr>
          </a:p>
          <a:p>
            <a:pPr marL="466752"/>
            <a:r>
              <a:rPr lang="en-US" sz="2800" dirty="0">
                <a:latin typeface="Arial" panose="020B0604020202020204" pitchFamily="34" charset="0"/>
                <a:cs typeface="Arial" panose="020B0604020202020204" pitchFamily="34" charset="0"/>
              </a:rPr>
              <a:t>This is the text on any page. This is the text on any page. This is the text on any page. This is the text page. This is the text on any page. This is the text on any page. This is the text any page. This is the text on any page. This is the text on any page.</a:t>
            </a:r>
          </a:p>
          <a:p>
            <a:pPr marL="466752"/>
            <a:endParaRPr lang="en-US" sz="2800" dirty="0">
              <a:latin typeface="Arial" panose="020B0604020202020204" pitchFamily="34" charset="0"/>
              <a:cs typeface="Arial" panose="020B0604020202020204" pitchFamily="34" charset="0"/>
            </a:endParaRPr>
          </a:p>
          <a:p>
            <a:pPr marL="466752"/>
            <a:r>
              <a:rPr lang="en-US" sz="2800" dirty="0">
                <a:latin typeface="Arial" panose="020B0604020202020204" pitchFamily="34" charset="0"/>
                <a:cs typeface="Arial" panose="020B0604020202020204" pitchFamily="34" charset="0"/>
              </a:rPr>
              <a:t>This is the text on any page. This is the text on any page. This is the text on any page. This is the text page. This is the text on any page. This is the text on any page. This is the text any page. This is the text on any page. This is the text on any page.</a:t>
            </a:r>
            <a:endParaRPr lang="en-US" sz="3267" dirty="0">
              <a:latin typeface="Arial" panose="020B0604020202020204" pitchFamily="34" charset="0"/>
              <a:cs typeface="Arial" panose="020B0604020202020204" pitchFamily="34" charset="0"/>
            </a:endParaRPr>
          </a:p>
          <a:p>
            <a:pPr marL="466752"/>
            <a:endParaRPr lang="en-US" sz="4667" dirty="0">
              <a:latin typeface="Arial" panose="020B0604020202020204" pitchFamily="34" charset="0"/>
              <a:ea typeface="MS Mincho" panose="02020609040205080304" pitchFamily="49" charset="-128"/>
              <a:cs typeface="Arial" panose="020B0604020202020204" pitchFamily="34" charset="0"/>
            </a:endParaRPr>
          </a:p>
        </p:txBody>
      </p:sp>
      <p:sp>
        <p:nvSpPr>
          <p:cNvPr id="13" name="Rectangle 12">
            <a:extLst>
              <a:ext uri="{FF2B5EF4-FFF2-40B4-BE49-F238E27FC236}">
                <a16:creationId xmlns="" xmlns:a16="http://schemas.microsoft.com/office/drawing/2014/main" id="{2B32AF98-D1DB-5340-A7EA-6D563F27BEDA}"/>
              </a:ext>
            </a:extLst>
          </p:cNvPr>
          <p:cNvSpPr/>
          <p:nvPr/>
        </p:nvSpPr>
        <p:spPr>
          <a:xfrm>
            <a:off x="825910" y="12820472"/>
            <a:ext cx="9852771" cy="659409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600" b="1" dirty="0">
                <a:solidFill>
                  <a:srgbClr val="000000"/>
                </a:solidFill>
                <a:latin typeface="Arial" panose="020B0604020202020204" pitchFamily="34" charset="0"/>
                <a:ea typeface="MS Mincho" panose="02020609040205080304" pitchFamily="49" charset="-128"/>
                <a:cs typeface="Arial" panose="020B0604020202020204" pitchFamily="34" charset="0"/>
              </a:rPr>
              <a:t>Image/Chart</a:t>
            </a:r>
            <a:endParaRPr lang="en-US" sz="2333" dirty="0">
              <a:solidFill>
                <a:srgbClr val="000000"/>
              </a:solidFill>
              <a:latin typeface="Arial" panose="020B0604020202020204" pitchFamily="34" charset="0"/>
              <a:ea typeface="MS Mincho" panose="02020609040205080304" pitchFamily="49" charset="-128"/>
              <a:cs typeface="Arial" panose="020B0604020202020204" pitchFamily="34" charset="0"/>
            </a:endParaRPr>
          </a:p>
        </p:txBody>
      </p:sp>
      <p:sp>
        <p:nvSpPr>
          <p:cNvPr id="18" name="Rectangle 17">
            <a:extLst>
              <a:ext uri="{FF2B5EF4-FFF2-40B4-BE49-F238E27FC236}">
                <a16:creationId xmlns="" xmlns:a16="http://schemas.microsoft.com/office/drawing/2014/main" id="{23F4207B-0182-E14D-88F5-0ED866526C02}"/>
              </a:ext>
            </a:extLst>
          </p:cNvPr>
          <p:cNvSpPr/>
          <p:nvPr/>
        </p:nvSpPr>
        <p:spPr>
          <a:xfrm>
            <a:off x="11503180" y="12820472"/>
            <a:ext cx="9852771" cy="659409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600" b="1" dirty="0">
                <a:solidFill>
                  <a:srgbClr val="000000"/>
                </a:solidFill>
                <a:latin typeface="Arial" panose="020B0604020202020204" pitchFamily="34" charset="0"/>
                <a:ea typeface="MS Mincho" panose="02020609040205080304" pitchFamily="49" charset="-128"/>
                <a:cs typeface="Arial" panose="020B0604020202020204" pitchFamily="34" charset="0"/>
              </a:rPr>
              <a:t>Image/Chart</a:t>
            </a:r>
            <a:endParaRPr lang="en-US" sz="2333" dirty="0">
              <a:solidFill>
                <a:srgbClr val="000000"/>
              </a:solidFill>
              <a:latin typeface="Arial" panose="020B0604020202020204" pitchFamily="34" charset="0"/>
              <a:ea typeface="MS Mincho" panose="02020609040205080304" pitchFamily="49" charset="-128"/>
              <a:cs typeface="Arial" panose="020B0604020202020204" pitchFamily="34" charset="0"/>
            </a:endParaRPr>
          </a:p>
        </p:txBody>
      </p:sp>
      <p:sp>
        <p:nvSpPr>
          <p:cNvPr id="19" name="Rectangle 18">
            <a:extLst>
              <a:ext uri="{FF2B5EF4-FFF2-40B4-BE49-F238E27FC236}">
                <a16:creationId xmlns="" xmlns:a16="http://schemas.microsoft.com/office/drawing/2014/main" id="{64900B70-7355-844C-A175-1ED97A1F9448}"/>
              </a:ext>
            </a:extLst>
          </p:cNvPr>
          <p:cNvSpPr/>
          <p:nvPr/>
        </p:nvSpPr>
        <p:spPr>
          <a:xfrm>
            <a:off x="22151229" y="12820472"/>
            <a:ext cx="9852771" cy="659409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600" b="1" dirty="0">
                <a:solidFill>
                  <a:srgbClr val="000000"/>
                </a:solidFill>
                <a:latin typeface="Arial" panose="020B0604020202020204" pitchFamily="34" charset="0"/>
                <a:ea typeface="MS Mincho" panose="02020609040205080304" pitchFamily="49" charset="-128"/>
                <a:cs typeface="Arial" panose="020B0604020202020204" pitchFamily="34" charset="0"/>
              </a:rPr>
              <a:t>Image/Chart</a:t>
            </a:r>
            <a:endParaRPr lang="en-US" sz="2333" dirty="0">
              <a:solidFill>
                <a:srgbClr val="000000"/>
              </a:solidFill>
              <a:latin typeface="Arial" panose="020B0604020202020204" pitchFamily="34" charset="0"/>
              <a:ea typeface="MS Mincho" panose="02020609040205080304" pitchFamily="49" charset="-128"/>
              <a:cs typeface="Arial" panose="020B0604020202020204" pitchFamily="34" charset="0"/>
            </a:endParaRPr>
          </a:p>
        </p:txBody>
      </p:sp>
      <p:sp>
        <p:nvSpPr>
          <p:cNvPr id="20" name="Rectangle 19">
            <a:extLst>
              <a:ext uri="{FF2B5EF4-FFF2-40B4-BE49-F238E27FC236}">
                <a16:creationId xmlns="" xmlns:a16="http://schemas.microsoft.com/office/drawing/2014/main" id="{5F1E4AFB-B1F3-0F40-A730-A90EDFA1D8F4}"/>
              </a:ext>
            </a:extLst>
          </p:cNvPr>
          <p:cNvSpPr/>
          <p:nvPr/>
        </p:nvSpPr>
        <p:spPr>
          <a:xfrm>
            <a:off x="15100483" y="22795610"/>
            <a:ext cx="16903515" cy="994580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600" b="1" dirty="0">
                <a:solidFill>
                  <a:srgbClr val="000000"/>
                </a:solidFill>
                <a:latin typeface="Arial" panose="020B0604020202020204" pitchFamily="34" charset="0"/>
                <a:ea typeface="MS Mincho" panose="02020609040205080304" pitchFamily="49" charset="-128"/>
                <a:cs typeface="Arial" panose="020B0604020202020204" pitchFamily="34" charset="0"/>
              </a:rPr>
              <a:t>Image/Chart</a:t>
            </a:r>
            <a:endParaRPr lang="en-US" sz="2333" dirty="0">
              <a:solidFill>
                <a:srgbClr val="000000"/>
              </a:solidFill>
              <a:latin typeface="Arial" panose="020B0604020202020204" pitchFamily="34" charset="0"/>
              <a:ea typeface="MS Mincho" panose="02020609040205080304" pitchFamily="49" charset="-128"/>
              <a:cs typeface="Arial" panose="020B0604020202020204" pitchFamily="34" charset="0"/>
            </a:endParaRPr>
          </a:p>
        </p:txBody>
      </p:sp>
      <p:sp>
        <p:nvSpPr>
          <p:cNvPr id="21" name="Rectangle 20">
            <a:extLst>
              <a:ext uri="{FF2B5EF4-FFF2-40B4-BE49-F238E27FC236}">
                <a16:creationId xmlns="" xmlns:a16="http://schemas.microsoft.com/office/drawing/2014/main" id="{514A78D3-5C47-4A4E-BA61-7F92A6A98F06}"/>
              </a:ext>
            </a:extLst>
          </p:cNvPr>
          <p:cNvSpPr/>
          <p:nvPr/>
        </p:nvSpPr>
        <p:spPr>
          <a:xfrm>
            <a:off x="11503180" y="19737842"/>
            <a:ext cx="9852771" cy="810350"/>
          </a:xfrm>
          <a:prstGeom prst="rect">
            <a:avLst/>
          </a:prstGeom>
        </p:spPr>
        <p:txBody>
          <a:bodyPr wrap="square">
            <a:spAutoFit/>
          </a:bodyPr>
          <a:lstStyle/>
          <a:p>
            <a:pPr marL="466752" algn="ctr"/>
            <a:r>
              <a:rPr lang="en-US" sz="2333" dirty="0">
                <a:solidFill>
                  <a:srgbClr val="000000"/>
                </a:solidFill>
                <a:latin typeface="Arial" panose="020B0604020202020204" pitchFamily="34" charset="0"/>
                <a:ea typeface="MS Mincho" panose="02020609040205080304" pitchFamily="49" charset="-128"/>
                <a:cs typeface="Arial" panose="020B0604020202020204" pitchFamily="34" charset="0"/>
              </a:rPr>
              <a:t>This is a template for making flyers and other documents. Replace this text with your information. Use Helvetica </a:t>
            </a:r>
            <a:endParaRPr lang="en-US" sz="2333" dirty="0"/>
          </a:p>
        </p:txBody>
      </p:sp>
      <p:sp>
        <p:nvSpPr>
          <p:cNvPr id="22" name="Rectangle 21">
            <a:extLst>
              <a:ext uri="{FF2B5EF4-FFF2-40B4-BE49-F238E27FC236}">
                <a16:creationId xmlns="" xmlns:a16="http://schemas.microsoft.com/office/drawing/2014/main" id="{CD34E496-A8A8-4F47-A7E8-971A56C19C61}"/>
              </a:ext>
            </a:extLst>
          </p:cNvPr>
          <p:cNvSpPr/>
          <p:nvPr/>
        </p:nvSpPr>
        <p:spPr>
          <a:xfrm>
            <a:off x="22151228" y="19737842"/>
            <a:ext cx="9852771" cy="810350"/>
          </a:xfrm>
          <a:prstGeom prst="rect">
            <a:avLst/>
          </a:prstGeom>
        </p:spPr>
        <p:txBody>
          <a:bodyPr wrap="square">
            <a:spAutoFit/>
          </a:bodyPr>
          <a:lstStyle/>
          <a:p>
            <a:pPr marL="466752" algn="ctr"/>
            <a:r>
              <a:rPr lang="en-US" sz="2333" dirty="0">
                <a:solidFill>
                  <a:srgbClr val="000000"/>
                </a:solidFill>
                <a:latin typeface="Arial" panose="020B0604020202020204" pitchFamily="34" charset="0"/>
                <a:ea typeface="MS Mincho" panose="02020609040205080304" pitchFamily="49" charset="-128"/>
                <a:cs typeface="Arial" panose="020B0604020202020204" pitchFamily="34" charset="0"/>
              </a:rPr>
              <a:t>This is a template for making flyers and other documents. Replace this text with your information. Use Helvetica </a:t>
            </a:r>
            <a:endParaRPr lang="en-US" sz="2333" dirty="0"/>
          </a:p>
        </p:txBody>
      </p:sp>
      <p:cxnSp>
        <p:nvCxnSpPr>
          <p:cNvPr id="23" name="Straight Connector 22">
            <a:extLst>
              <a:ext uri="{FF2B5EF4-FFF2-40B4-BE49-F238E27FC236}">
                <a16:creationId xmlns="" xmlns:a16="http://schemas.microsoft.com/office/drawing/2014/main" id="{295A1CB5-07AB-1243-A300-58B5DE874158}"/>
              </a:ext>
            </a:extLst>
          </p:cNvPr>
          <p:cNvCxnSpPr>
            <a:cxnSpLocks/>
          </p:cNvCxnSpPr>
          <p:nvPr/>
        </p:nvCxnSpPr>
        <p:spPr>
          <a:xfrm flipH="1">
            <a:off x="825909" y="21839927"/>
            <a:ext cx="31178090" cy="0"/>
          </a:xfrm>
          <a:prstGeom prst="line">
            <a:avLst/>
          </a:prstGeom>
          <a:ln w="60325" cmpd="sng">
            <a:solidFill>
              <a:srgbClr val="225650"/>
            </a:solidFill>
            <a:prstDash val="solid"/>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 xmlns:a16="http://schemas.microsoft.com/office/drawing/2014/main" id="{9F316EC3-6675-9C48-940C-FEBDDAF8EEB8}"/>
              </a:ext>
            </a:extLst>
          </p:cNvPr>
          <p:cNvSpPr/>
          <p:nvPr/>
        </p:nvSpPr>
        <p:spPr>
          <a:xfrm>
            <a:off x="825909" y="34171455"/>
            <a:ext cx="31178089" cy="2994480"/>
          </a:xfrm>
          <a:prstGeom prst="rect">
            <a:avLst/>
          </a:prstGeom>
        </p:spPr>
        <p:txBody>
          <a:bodyPr wrap="square" numCol="3" anchor="t">
            <a:noAutofit/>
          </a:bodyPr>
          <a:lstStyle/>
          <a:p>
            <a:pPr marL="466752"/>
            <a:r>
              <a:rPr lang="en-US" sz="7000" b="1" dirty="0">
                <a:solidFill>
                  <a:srgbClr val="000000"/>
                </a:solidFill>
                <a:latin typeface="Arial" panose="020B0604020202020204" pitchFamily="34" charset="0"/>
                <a:ea typeface="MS Mincho" panose="02020609040205080304" pitchFamily="49" charset="-128"/>
                <a:cs typeface="Arial" panose="020B0604020202020204" pitchFamily="34" charset="0"/>
              </a:rPr>
              <a:t>References</a:t>
            </a:r>
            <a:endParaRPr lang="en-US" sz="7000" dirty="0">
              <a:solidFill>
                <a:srgbClr val="000000"/>
              </a:solidFill>
              <a:latin typeface="Arial" panose="020B0604020202020204" pitchFamily="34" charset="0"/>
              <a:ea typeface="MS Mincho" panose="02020609040205080304" pitchFamily="49" charset="-128"/>
              <a:cs typeface="Arial" panose="020B0604020202020204" pitchFamily="34" charset="0"/>
            </a:endParaRPr>
          </a:p>
          <a:p>
            <a:pPr marL="466752"/>
            <a:r>
              <a:rPr lang="en-US" sz="2100" dirty="0">
                <a:latin typeface="Arial" panose="020B0604020202020204" pitchFamily="34" charset="0"/>
                <a:cs typeface="Arial" panose="020B0604020202020204" pitchFamily="34" charset="0"/>
              </a:rPr>
              <a:t>This is the text on any page. This is the text on any page. This is the text on any page. </a:t>
            </a:r>
          </a:p>
          <a:p>
            <a:pPr marL="466752"/>
            <a:endParaRPr lang="en-US" sz="2100" dirty="0">
              <a:latin typeface="Arial" panose="020B0604020202020204" pitchFamily="34" charset="0"/>
              <a:cs typeface="Arial" panose="020B0604020202020204" pitchFamily="34" charset="0"/>
            </a:endParaRPr>
          </a:p>
          <a:p>
            <a:pPr marL="466752"/>
            <a:r>
              <a:rPr lang="en-US" sz="2100" dirty="0">
                <a:latin typeface="Arial" panose="020B0604020202020204" pitchFamily="34" charset="0"/>
                <a:cs typeface="Arial" panose="020B0604020202020204" pitchFamily="34" charset="0"/>
              </a:rPr>
              <a:t>This is the text page. This is the text on any page. This is the text on any page. This is the text any page. This is the text on any page. This is the text on any page.</a:t>
            </a:r>
          </a:p>
          <a:p>
            <a:pPr marL="466752"/>
            <a:endParaRPr lang="en-US" sz="2100" dirty="0">
              <a:latin typeface="Arial" panose="020B0604020202020204" pitchFamily="34" charset="0"/>
              <a:cs typeface="Arial" panose="020B0604020202020204" pitchFamily="34" charset="0"/>
            </a:endParaRPr>
          </a:p>
          <a:p>
            <a:pPr marL="466752"/>
            <a:r>
              <a:rPr lang="en-US" sz="2100" dirty="0">
                <a:latin typeface="Arial" panose="020B0604020202020204" pitchFamily="34" charset="0"/>
                <a:cs typeface="Arial" panose="020B0604020202020204" pitchFamily="34" charset="0"/>
              </a:rPr>
              <a:t>This is the text page. This is the text on any page. This is the text on any page. This is the text any page. This is the text on any page. This is the text on any page.</a:t>
            </a:r>
          </a:p>
          <a:p>
            <a:pPr marL="466752"/>
            <a:endParaRPr lang="en-US" sz="2100" dirty="0">
              <a:latin typeface="Arial" panose="020B0604020202020204" pitchFamily="34" charset="0"/>
              <a:cs typeface="Arial" panose="020B0604020202020204" pitchFamily="34" charset="0"/>
            </a:endParaRPr>
          </a:p>
          <a:p>
            <a:pPr marL="466752"/>
            <a:r>
              <a:rPr lang="en-US" sz="2100" dirty="0">
                <a:latin typeface="Arial" panose="020B0604020202020204" pitchFamily="34" charset="0"/>
                <a:cs typeface="Arial" panose="020B0604020202020204" pitchFamily="34" charset="0"/>
              </a:rPr>
              <a:t>This is the text on any page. This is the text on any page. This is the text on any page. </a:t>
            </a:r>
          </a:p>
          <a:p>
            <a:pPr marL="466752"/>
            <a:endParaRPr lang="en-US" sz="2100" dirty="0">
              <a:latin typeface="Arial" panose="020B0604020202020204" pitchFamily="34" charset="0"/>
              <a:cs typeface="Arial" panose="020B0604020202020204" pitchFamily="34" charset="0"/>
            </a:endParaRPr>
          </a:p>
          <a:p>
            <a:pPr marL="466752"/>
            <a:r>
              <a:rPr lang="en-US" sz="2100" dirty="0">
                <a:latin typeface="Arial" panose="020B0604020202020204" pitchFamily="34" charset="0"/>
                <a:cs typeface="Arial" panose="020B0604020202020204" pitchFamily="34" charset="0"/>
              </a:rPr>
              <a:t>This is the text on any page. This is the text on any page. This is the text on any page. This is the text on any page. This is the text on any page. This is the text on any page. </a:t>
            </a:r>
          </a:p>
          <a:p>
            <a:pPr marL="466752"/>
            <a:endParaRPr lang="en-US" sz="2100" dirty="0">
              <a:latin typeface="Arial" panose="020B0604020202020204" pitchFamily="34" charset="0"/>
              <a:cs typeface="Arial" panose="020B0604020202020204" pitchFamily="34" charset="0"/>
            </a:endParaRPr>
          </a:p>
          <a:p>
            <a:pPr marL="466752"/>
            <a:r>
              <a:rPr lang="en-US" sz="2100" dirty="0">
                <a:latin typeface="Arial" panose="020B0604020202020204" pitchFamily="34" charset="0"/>
                <a:cs typeface="Arial" panose="020B0604020202020204" pitchFamily="34" charset="0"/>
              </a:rPr>
              <a:t>This is the text on any page. This is the text on any page. This is the text on any page. </a:t>
            </a:r>
          </a:p>
          <a:p>
            <a:pPr marL="466752"/>
            <a:endParaRPr lang="en-US" sz="2100" dirty="0">
              <a:latin typeface="Arial" panose="020B0604020202020204" pitchFamily="34" charset="0"/>
              <a:cs typeface="Arial" panose="020B0604020202020204" pitchFamily="34" charset="0"/>
            </a:endParaRPr>
          </a:p>
          <a:p>
            <a:pPr marL="466752"/>
            <a:r>
              <a:rPr lang="en-US" sz="2100" dirty="0">
                <a:latin typeface="Arial" panose="020B0604020202020204" pitchFamily="34" charset="0"/>
                <a:cs typeface="Arial" panose="020B0604020202020204" pitchFamily="34" charset="0"/>
              </a:rPr>
              <a:t>This is the text on any page. This is the text on any page. This is the text on any page. </a:t>
            </a:r>
          </a:p>
          <a:p>
            <a:pPr marL="466752"/>
            <a:endParaRPr lang="en-US" sz="2100" dirty="0">
              <a:latin typeface="Arial" panose="020B0604020202020204" pitchFamily="34" charset="0"/>
              <a:cs typeface="Arial" panose="020B0604020202020204" pitchFamily="34" charset="0"/>
            </a:endParaRPr>
          </a:p>
          <a:p>
            <a:pPr marL="466752"/>
            <a:endParaRPr lang="en-US" sz="2100" dirty="0">
              <a:latin typeface="Arial" panose="020B0604020202020204" pitchFamily="34" charset="0"/>
              <a:cs typeface="Arial" panose="020B0604020202020204" pitchFamily="34" charset="0"/>
            </a:endParaRPr>
          </a:p>
          <a:p>
            <a:pPr marL="466752"/>
            <a:endParaRPr lang="en-US" sz="2800" dirty="0">
              <a:latin typeface="Arial" panose="020B0604020202020204" pitchFamily="34" charset="0"/>
              <a:cs typeface="Arial" panose="020B0604020202020204" pitchFamily="34" charset="0"/>
            </a:endParaRPr>
          </a:p>
        </p:txBody>
      </p:sp>
      <p:cxnSp>
        <p:nvCxnSpPr>
          <p:cNvPr id="25" name="Straight Connector 24">
            <a:extLst>
              <a:ext uri="{FF2B5EF4-FFF2-40B4-BE49-F238E27FC236}">
                <a16:creationId xmlns="" xmlns:a16="http://schemas.microsoft.com/office/drawing/2014/main" id="{44F9C83B-9E46-E24A-A016-FDCD2FF94E73}"/>
              </a:ext>
            </a:extLst>
          </p:cNvPr>
          <p:cNvCxnSpPr>
            <a:cxnSpLocks/>
          </p:cNvCxnSpPr>
          <p:nvPr/>
        </p:nvCxnSpPr>
        <p:spPr>
          <a:xfrm flipH="1">
            <a:off x="1091382" y="33793722"/>
            <a:ext cx="30912616" cy="0"/>
          </a:xfrm>
          <a:prstGeom prst="line">
            <a:avLst/>
          </a:prstGeom>
          <a:ln w="60325" cmpd="sng">
            <a:solidFill>
              <a:srgbClr val="225650"/>
            </a:solidFill>
            <a:prstDash val="solid"/>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 xmlns:a16="http://schemas.microsoft.com/office/drawing/2014/main" id="{16A23CA5-0E69-4344-B241-70AC367D4BC4}"/>
              </a:ext>
            </a:extLst>
          </p:cNvPr>
          <p:cNvPicPr>
            <a:picLocks noChangeAspect="1"/>
          </p:cNvPicPr>
          <p:nvPr/>
        </p:nvPicPr>
        <p:blipFill>
          <a:blip r:embed="rId3"/>
          <a:stretch>
            <a:fillRect/>
          </a:stretch>
        </p:blipFill>
        <p:spPr>
          <a:xfrm>
            <a:off x="1417331" y="738842"/>
            <a:ext cx="4981674" cy="2204193"/>
          </a:xfrm>
          <a:prstGeom prst="rect">
            <a:avLst/>
          </a:prstGeom>
        </p:spPr>
      </p:pic>
    </p:spTree>
    <p:extLst>
      <p:ext uri="{BB962C8B-B14F-4D97-AF65-F5344CB8AC3E}">
        <p14:creationId xmlns:p14="http://schemas.microsoft.com/office/powerpoint/2010/main" val="23603240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1094</TotalTime>
  <Words>1083</Words>
  <Application>Microsoft Office PowerPoint</Application>
  <PresentationFormat>Custom</PresentationFormat>
  <Paragraphs>48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MS Mincho</vt:lpstr>
      <vt:lpstr>Arial</vt:lpstr>
      <vt:lpstr>Calibri</vt:lpstr>
      <vt:lpstr>Calibri Light</vt:lpstr>
      <vt:lpstr>Office Theme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Douglas A Bouchelle</dc:creator>
  <cp:lastModifiedBy>Megan A Margino</cp:lastModifiedBy>
  <cp:revision>16</cp:revision>
  <dcterms:created xsi:type="dcterms:W3CDTF">2018-08-27T20:27:29Z</dcterms:created>
  <dcterms:modified xsi:type="dcterms:W3CDTF">2018-09-11T18:14:04Z</dcterms:modified>
</cp:coreProperties>
</file>