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32918400" cy="384048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18"/>
    <p:restoredTop sz="94628"/>
  </p:normalViewPr>
  <p:slideViewPr>
    <p:cSldViewPr snapToGrid="0" snapToObjects="1">
      <p:cViewPr varScale="1">
        <p:scale>
          <a:sx n="20" d="100"/>
          <a:sy n="20" d="100"/>
        </p:scale>
        <p:origin x="291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9/11/2018</a:t>
            </a:fld>
            <a:endParaRPr lang="en-US"/>
          </a:p>
        </p:txBody>
      </p:sp>
      <p:sp>
        <p:nvSpPr>
          <p:cNvPr id="4" name="Slide Image Placeholder 3"/>
          <p:cNvSpPr>
            <a:spLocks noGrp="1" noRot="1" noChangeAspect="1"/>
          </p:cNvSpPr>
          <p:nvPr>
            <p:ph type="sldImg" idx="2"/>
          </p:nvPr>
        </p:nvSpPr>
        <p:spPr>
          <a:xfrm>
            <a:off x="2106613" y="1143000"/>
            <a:ext cx="2644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1143000"/>
            <a:ext cx="26447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37531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285233"/>
            <a:ext cx="27980640" cy="1337056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0171413"/>
            <a:ext cx="24688800" cy="927226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3050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7190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044700"/>
            <a:ext cx="709803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044700"/>
            <a:ext cx="2088261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6093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55207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9574541"/>
            <a:ext cx="28392120" cy="1597532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5701001"/>
            <a:ext cx="28392120" cy="840104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354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90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044708"/>
            <a:ext cx="283921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9414513"/>
            <a:ext cx="13926024"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4028420"/>
            <a:ext cx="1392602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9414513"/>
            <a:ext cx="13994608"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4028420"/>
            <a:ext cx="13994608"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90192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5889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4783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5529588"/>
            <a:ext cx="16664940" cy="272923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907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5529588"/>
            <a:ext cx="16664940" cy="272923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7585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044708"/>
            <a:ext cx="283921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0223500"/>
            <a:ext cx="283921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35595568"/>
            <a:ext cx="7406640" cy="20447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9/11/2018</a:t>
            </a:fld>
            <a:endParaRPr lang="en-US"/>
          </a:p>
        </p:txBody>
      </p:sp>
      <p:sp>
        <p:nvSpPr>
          <p:cNvPr id="5" name="Footer Placeholder 4"/>
          <p:cNvSpPr>
            <a:spLocks noGrp="1"/>
          </p:cNvSpPr>
          <p:nvPr>
            <p:ph type="ftr" sz="quarter" idx="3"/>
          </p:nvPr>
        </p:nvSpPr>
        <p:spPr>
          <a:xfrm>
            <a:off x="10904220" y="35595568"/>
            <a:ext cx="11109960" cy="20447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35595568"/>
            <a:ext cx="7406640" cy="20447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2281731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2840442-6B67-3F4C-8406-A519EE79D921}"/>
              </a:ext>
            </a:extLst>
          </p:cNvPr>
          <p:cNvSpPr txBox="1"/>
          <p:nvPr/>
        </p:nvSpPr>
        <p:spPr>
          <a:xfrm>
            <a:off x="1249636" y="703441"/>
            <a:ext cx="22916803" cy="2749663"/>
          </a:xfrm>
          <a:prstGeom prst="rect">
            <a:avLst/>
          </a:prstGeom>
          <a:noFill/>
        </p:spPr>
        <p:txBody>
          <a:bodyPr wrap="square" rtlCol="0">
            <a:spAutoFit/>
          </a:bodyPr>
          <a:lstStyle/>
          <a:p>
            <a:r>
              <a:rPr lang="en-US" sz="11668" b="1" dirty="0">
                <a:solidFill>
                  <a:srgbClr val="225650"/>
                </a:solidFill>
                <a:latin typeface="Arial" panose="020B0604020202020204" pitchFamily="34" charset="0"/>
                <a:cs typeface="Arial" panose="020B0604020202020204" pitchFamily="34" charset="0"/>
              </a:rPr>
              <a:t>Title of academic poster</a:t>
            </a:r>
          </a:p>
          <a:p>
            <a:r>
              <a:rPr lang="en-US" sz="5600" dirty="0">
                <a:latin typeface="Arial" panose="020B0604020202020204" pitchFamily="34" charset="0"/>
                <a:cs typeface="Arial" panose="020B0604020202020204" pitchFamily="34" charset="0"/>
              </a:rPr>
              <a:t>Author(s)  |  Department </a:t>
            </a:r>
          </a:p>
        </p:txBody>
      </p:sp>
      <p:sp>
        <p:nvSpPr>
          <p:cNvPr id="5" name="Rectangle 4">
            <a:extLst>
              <a:ext uri="{FF2B5EF4-FFF2-40B4-BE49-F238E27FC236}">
                <a16:creationId xmlns="" xmlns:a16="http://schemas.microsoft.com/office/drawing/2014/main" id="{E7220711-765C-D046-921B-4FD2D5CD83AD}"/>
              </a:ext>
            </a:extLst>
          </p:cNvPr>
          <p:cNvSpPr/>
          <p:nvPr/>
        </p:nvSpPr>
        <p:spPr>
          <a:xfrm>
            <a:off x="1160586" y="4009178"/>
            <a:ext cx="14349045" cy="15956612"/>
          </a:xfrm>
          <a:prstGeom prst="rect">
            <a:avLst/>
          </a:prstGeom>
        </p:spPr>
        <p:txBody>
          <a:bodyPr wrap="square" numCol="1" anchor="t">
            <a:noAutofit/>
          </a:bodyPr>
          <a:lstStyle/>
          <a:p>
            <a:pPr marL="466752"/>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733"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66752"/>
            <a:r>
              <a:rPr lang="en-US" sz="2333" dirty="0">
                <a:latin typeface="Arial" panose="020B0604020202020204" pitchFamily="34" charset="0"/>
                <a:cs typeface="Arial" panose="020B0604020202020204" pitchFamily="34" charset="0"/>
              </a:rPr>
              <a:t>This is the text on any page. This is the text on any page. This is the text on</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66752"/>
            <a:endParaRPr lang="en-US" sz="2800"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on any page. This is the text on any page. This is the text page. This is the text on any page</a:t>
            </a:r>
          </a:p>
          <a:p>
            <a:pPr marL="466752"/>
            <a:endParaRPr lang="en-US" sz="2333"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a:p>
            <a:pPr marL="466752"/>
            <a:endParaRPr lang="en-US" sz="3267"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1E68D54F-BB09-3C48-B3FD-97DA1CCBD3F6}"/>
              </a:ext>
            </a:extLst>
          </p:cNvPr>
          <p:cNvSpPr/>
          <p:nvPr/>
        </p:nvSpPr>
        <p:spPr>
          <a:xfrm>
            <a:off x="1249636" y="25909996"/>
            <a:ext cx="7085472" cy="1169359"/>
          </a:xfrm>
          <a:prstGeom prst="rect">
            <a:avLst/>
          </a:prstGeom>
        </p:spPr>
        <p:txBody>
          <a:bodyPr wrap="square">
            <a:spAutoFit/>
          </a:bodyPr>
          <a:lstStyle/>
          <a:p>
            <a:pPr marL="466752"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sp>
        <p:nvSpPr>
          <p:cNvPr id="7" name="Rectangle 6">
            <a:extLst>
              <a:ext uri="{FF2B5EF4-FFF2-40B4-BE49-F238E27FC236}">
                <a16:creationId xmlns="" xmlns:a16="http://schemas.microsoft.com/office/drawing/2014/main" id="{590E34E5-D62B-4840-B3ED-E54286852B06}"/>
              </a:ext>
            </a:extLst>
          </p:cNvPr>
          <p:cNvSpPr/>
          <p:nvPr/>
        </p:nvSpPr>
        <p:spPr>
          <a:xfrm>
            <a:off x="1160586" y="19602528"/>
            <a:ext cx="8083432" cy="59952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8" name="Rectangle 7">
            <a:extLst>
              <a:ext uri="{FF2B5EF4-FFF2-40B4-BE49-F238E27FC236}">
                <a16:creationId xmlns="" xmlns:a16="http://schemas.microsoft.com/office/drawing/2014/main" id="{9F75AC87-4090-274E-86AE-C3E22FF2F3D3}"/>
              </a:ext>
            </a:extLst>
          </p:cNvPr>
          <p:cNvSpPr/>
          <p:nvPr/>
        </p:nvSpPr>
        <p:spPr>
          <a:xfrm>
            <a:off x="9775923" y="19451124"/>
            <a:ext cx="13164117" cy="76776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a:extLst>
              <a:ext uri="{FF2B5EF4-FFF2-40B4-BE49-F238E27FC236}">
                <a16:creationId xmlns="" xmlns:a16="http://schemas.microsoft.com/office/drawing/2014/main" id="{E03258FE-A546-FC4A-A885-7F5F25DDDA13}"/>
              </a:ext>
            </a:extLst>
          </p:cNvPr>
          <p:cNvSpPr/>
          <p:nvPr/>
        </p:nvSpPr>
        <p:spPr>
          <a:xfrm>
            <a:off x="1160586" y="27410101"/>
            <a:ext cx="30394792" cy="79365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1" name="Rectangle 10">
            <a:extLst>
              <a:ext uri="{FF2B5EF4-FFF2-40B4-BE49-F238E27FC236}">
                <a16:creationId xmlns="" xmlns:a16="http://schemas.microsoft.com/office/drawing/2014/main" id="{FE168C33-0310-CC49-8200-82930BEBD078}"/>
              </a:ext>
            </a:extLst>
          </p:cNvPr>
          <p:cNvSpPr/>
          <p:nvPr/>
        </p:nvSpPr>
        <p:spPr>
          <a:xfrm>
            <a:off x="16589377" y="4009178"/>
            <a:ext cx="14957423" cy="9701176"/>
          </a:xfrm>
          <a:prstGeom prst="rect">
            <a:avLst/>
          </a:prstGeom>
        </p:spPr>
        <p:txBody>
          <a:bodyPr wrap="square" numCol="1" anchor="t">
            <a:noAutofit/>
          </a:bodyPr>
          <a:lstStyle/>
          <a:p>
            <a:pPr marL="466752"/>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1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2333" dirty="0">
              <a:latin typeface="Arial" panose="020B0604020202020204" pitchFamily="34" charset="0"/>
              <a:cs typeface="Arial" panose="020B0604020202020204" pitchFamily="34" charset="0"/>
            </a:endParaRPr>
          </a:p>
          <a:p>
            <a:pPr marL="466752"/>
            <a:endParaRPr lang="en-US" sz="2333"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a:p>
            <a:pPr marL="466752"/>
            <a:endParaRPr lang="en-US" sz="3267"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 xmlns:a16="http://schemas.microsoft.com/office/drawing/2014/main" id="{812E3668-3423-1F40-B5F6-09B9623FE677}"/>
              </a:ext>
            </a:extLst>
          </p:cNvPr>
          <p:cNvSpPr/>
          <p:nvPr/>
        </p:nvSpPr>
        <p:spPr>
          <a:xfrm>
            <a:off x="16589377" y="14711921"/>
            <a:ext cx="15289452" cy="4105821"/>
          </a:xfrm>
          <a:prstGeom prst="rect">
            <a:avLst/>
          </a:prstGeom>
        </p:spPr>
        <p:txBody>
          <a:bodyPr wrap="square" numCol="1" anchor="t">
            <a:noAutofit/>
          </a:bodyPr>
          <a:lstStyle/>
          <a:p>
            <a:pPr marL="466752"/>
            <a:r>
              <a:rPr lang="en-US" sz="7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7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333" dirty="0">
                <a:latin typeface="Arial" panose="020B0604020202020204" pitchFamily="34" charset="0"/>
                <a:cs typeface="Arial" panose="020B0604020202020204" pitchFamily="34" charset="0"/>
              </a:rPr>
              <a:t>.</a:t>
            </a:r>
          </a:p>
          <a:p>
            <a:pPr marL="466752"/>
            <a:endParaRPr lang="en-US" sz="2333" dirty="0">
              <a:latin typeface="Arial" panose="020B0604020202020204" pitchFamily="34" charset="0"/>
              <a:cs typeface="Arial" panose="020B0604020202020204" pitchFamily="34" charset="0"/>
            </a:endParaRPr>
          </a:p>
          <a:p>
            <a:pPr marL="466752"/>
            <a:r>
              <a:rPr lang="en-US" sz="2333"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800" dirty="0">
                <a:latin typeface="Arial" panose="020B0604020202020204" pitchFamily="34" charset="0"/>
                <a:cs typeface="Arial" panose="020B0604020202020204" pitchFamily="34" charset="0"/>
              </a:rPr>
              <a:t>.</a:t>
            </a:r>
          </a:p>
          <a:p>
            <a:pPr marL="466752"/>
            <a:endParaRPr lang="en-US" sz="2800"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40FE71BF-F0F8-BA47-9E4C-483E8F7EB880}"/>
              </a:ext>
            </a:extLst>
          </p:cNvPr>
          <p:cNvCxnSpPr>
            <a:cxnSpLocks/>
          </p:cNvCxnSpPr>
          <p:nvPr/>
        </p:nvCxnSpPr>
        <p:spPr>
          <a:xfrm flipH="1">
            <a:off x="16927948" y="14078538"/>
            <a:ext cx="14627430"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967F36AF-28F0-C34A-814F-75E3EBC436E0}"/>
              </a:ext>
            </a:extLst>
          </p:cNvPr>
          <p:cNvCxnSpPr>
            <a:cxnSpLocks/>
          </p:cNvCxnSpPr>
          <p:nvPr/>
        </p:nvCxnSpPr>
        <p:spPr>
          <a:xfrm flipH="1">
            <a:off x="1160586" y="3853892"/>
            <a:ext cx="30386214"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7F6251B9-2EAC-AD45-9D52-47F2C3980199}"/>
              </a:ext>
            </a:extLst>
          </p:cNvPr>
          <p:cNvPicPr>
            <a:picLocks noChangeAspect="1"/>
          </p:cNvPicPr>
          <p:nvPr/>
        </p:nvPicPr>
        <p:blipFill>
          <a:blip r:embed="rId4"/>
          <a:stretch>
            <a:fillRect/>
          </a:stretch>
        </p:blipFill>
        <p:spPr>
          <a:xfrm>
            <a:off x="28884323" y="36149793"/>
            <a:ext cx="3524290" cy="1559359"/>
          </a:xfrm>
          <a:prstGeom prst="rect">
            <a:avLst/>
          </a:prstGeom>
        </p:spPr>
      </p:pic>
      <p:pic>
        <p:nvPicPr>
          <p:cNvPr id="15" name="Picture 14">
            <a:extLst>
              <a:ext uri="{FF2B5EF4-FFF2-40B4-BE49-F238E27FC236}">
                <a16:creationId xmlns="" xmlns:a16="http://schemas.microsoft.com/office/drawing/2014/main" id="{A0F6B829-A5B7-3348-BD4E-044E2196F8F0}"/>
              </a:ext>
            </a:extLst>
          </p:cNvPr>
          <p:cNvPicPr>
            <a:picLocks noChangeAspect="1"/>
          </p:cNvPicPr>
          <p:nvPr/>
        </p:nvPicPr>
        <p:blipFill>
          <a:blip r:embed="rId5"/>
          <a:stretch>
            <a:fillRect/>
          </a:stretch>
        </p:blipFill>
        <p:spPr>
          <a:xfrm>
            <a:off x="720319" y="36149793"/>
            <a:ext cx="4353714" cy="1770390"/>
          </a:xfrm>
          <a:prstGeom prst="rect">
            <a:avLst/>
          </a:prstGeom>
        </p:spPr>
      </p:pic>
      <p:cxnSp>
        <p:nvCxnSpPr>
          <p:cNvPr id="18" name="Straight Connector 17">
            <a:extLst>
              <a:ext uri="{FF2B5EF4-FFF2-40B4-BE49-F238E27FC236}">
                <a16:creationId xmlns="" xmlns:a16="http://schemas.microsoft.com/office/drawing/2014/main" id="{4E7A065B-128D-3449-8CEE-910A6596DABB}"/>
              </a:ext>
            </a:extLst>
          </p:cNvPr>
          <p:cNvCxnSpPr>
            <a:cxnSpLocks/>
          </p:cNvCxnSpPr>
          <p:nvPr/>
        </p:nvCxnSpPr>
        <p:spPr>
          <a:xfrm flipH="1">
            <a:off x="1160586" y="18911012"/>
            <a:ext cx="30386214"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 xmlns:a16="http://schemas.microsoft.com/office/drawing/2014/main" id="{DBA4FC45-C135-4542-BBDB-247FB825A00B}"/>
              </a:ext>
            </a:extLst>
          </p:cNvPr>
          <p:cNvSpPr/>
          <p:nvPr/>
        </p:nvSpPr>
        <p:spPr>
          <a:xfrm>
            <a:off x="23560996" y="25909996"/>
            <a:ext cx="7085472" cy="1169359"/>
          </a:xfrm>
          <a:prstGeom prst="rect">
            <a:avLst/>
          </a:prstGeom>
        </p:spPr>
        <p:txBody>
          <a:bodyPr wrap="square">
            <a:spAutoFit/>
          </a:bodyPr>
          <a:lstStyle/>
          <a:p>
            <a:pPr marL="466752"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sp>
        <p:nvSpPr>
          <p:cNvPr id="20" name="Rectangle 19">
            <a:extLst>
              <a:ext uri="{FF2B5EF4-FFF2-40B4-BE49-F238E27FC236}">
                <a16:creationId xmlns="" xmlns:a16="http://schemas.microsoft.com/office/drawing/2014/main" id="{9D6A9DCB-272A-D54E-B0B0-F34224BA33C3}"/>
              </a:ext>
            </a:extLst>
          </p:cNvPr>
          <p:cNvSpPr/>
          <p:nvPr/>
        </p:nvSpPr>
        <p:spPr>
          <a:xfrm>
            <a:off x="23471946" y="19602528"/>
            <a:ext cx="8083432" cy="59952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9856808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1091</TotalTime>
  <Words>1192</Words>
  <Application>Microsoft Office PowerPoint</Application>
  <PresentationFormat>Custom</PresentationFormat>
  <Paragraphs>45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16</cp:revision>
  <dcterms:created xsi:type="dcterms:W3CDTF">2018-08-27T20:27:29Z</dcterms:created>
  <dcterms:modified xsi:type="dcterms:W3CDTF">2018-09-11T18:12:30Z</dcterms:modified>
</cp:coreProperties>
</file>