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8" r:id="rId2"/>
  </p:sldIdLst>
  <p:sldSz cx="32918400" cy="219456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36"/>
    <p:restoredTop sz="94711"/>
  </p:normalViewPr>
  <p:slideViewPr>
    <p:cSldViewPr snapToGrid="0" snapToObjects="1">
      <p:cViewPr varScale="1">
        <p:scale>
          <a:sx n="20" d="100"/>
          <a:sy n="20" d="100"/>
        </p:scale>
        <p:origin x="11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11/6/2018</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2633472" rtl="0" eaLnBrk="1" latinLnBrk="0" hangingPunct="1">
      <a:defRPr sz="3456" kern="1200">
        <a:solidFill>
          <a:schemeClr val="tx1"/>
        </a:solidFill>
        <a:latin typeface="+mn-lt"/>
        <a:ea typeface="+mn-ea"/>
        <a:cs typeface="+mn-cs"/>
      </a:defRPr>
    </a:lvl1pPr>
    <a:lvl2pPr marL="1316736" algn="l" defTabSz="2633472" rtl="0" eaLnBrk="1" latinLnBrk="0" hangingPunct="1">
      <a:defRPr sz="3456" kern="1200">
        <a:solidFill>
          <a:schemeClr val="tx1"/>
        </a:solidFill>
        <a:latin typeface="+mn-lt"/>
        <a:ea typeface="+mn-ea"/>
        <a:cs typeface="+mn-cs"/>
      </a:defRPr>
    </a:lvl2pPr>
    <a:lvl3pPr marL="2633472" algn="l" defTabSz="2633472" rtl="0" eaLnBrk="1" latinLnBrk="0" hangingPunct="1">
      <a:defRPr sz="3456" kern="1200">
        <a:solidFill>
          <a:schemeClr val="tx1"/>
        </a:solidFill>
        <a:latin typeface="+mn-lt"/>
        <a:ea typeface="+mn-ea"/>
        <a:cs typeface="+mn-cs"/>
      </a:defRPr>
    </a:lvl3pPr>
    <a:lvl4pPr marL="3950208" algn="l" defTabSz="2633472" rtl="0" eaLnBrk="1" latinLnBrk="0" hangingPunct="1">
      <a:defRPr sz="3456" kern="1200">
        <a:solidFill>
          <a:schemeClr val="tx1"/>
        </a:solidFill>
        <a:latin typeface="+mn-lt"/>
        <a:ea typeface="+mn-ea"/>
        <a:cs typeface="+mn-cs"/>
      </a:defRPr>
    </a:lvl4pPr>
    <a:lvl5pPr marL="5266944" algn="l" defTabSz="2633472" rtl="0" eaLnBrk="1" latinLnBrk="0" hangingPunct="1">
      <a:defRPr sz="3456" kern="1200">
        <a:solidFill>
          <a:schemeClr val="tx1"/>
        </a:solidFill>
        <a:latin typeface="+mn-lt"/>
        <a:ea typeface="+mn-ea"/>
        <a:cs typeface="+mn-cs"/>
      </a:defRPr>
    </a:lvl5pPr>
    <a:lvl6pPr marL="6583680" algn="l" defTabSz="2633472" rtl="0" eaLnBrk="1" latinLnBrk="0" hangingPunct="1">
      <a:defRPr sz="3456" kern="1200">
        <a:solidFill>
          <a:schemeClr val="tx1"/>
        </a:solidFill>
        <a:latin typeface="+mn-lt"/>
        <a:ea typeface="+mn-ea"/>
        <a:cs typeface="+mn-cs"/>
      </a:defRPr>
    </a:lvl6pPr>
    <a:lvl7pPr marL="7900416" algn="l" defTabSz="2633472" rtl="0" eaLnBrk="1" latinLnBrk="0" hangingPunct="1">
      <a:defRPr sz="3456" kern="1200">
        <a:solidFill>
          <a:schemeClr val="tx1"/>
        </a:solidFill>
        <a:latin typeface="+mn-lt"/>
        <a:ea typeface="+mn-ea"/>
        <a:cs typeface="+mn-cs"/>
      </a:defRPr>
    </a:lvl7pPr>
    <a:lvl8pPr marL="9217152" algn="l" defTabSz="2633472" rtl="0" eaLnBrk="1" latinLnBrk="0" hangingPunct="1">
      <a:defRPr sz="3456" kern="1200">
        <a:solidFill>
          <a:schemeClr val="tx1"/>
        </a:solidFill>
        <a:latin typeface="+mn-lt"/>
        <a:ea typeface="+mn-ea"/>
        <a:cs typeface="+mn-cs"/>
      </a:defRPr>
    </a:lvl8pPr>
    <a:lvl9pPr marL="10533888" algn="l" defTabSz="2633472" rtl="0" eaLnBrk="1" latinLnBrk="0" hangingPunct="1">
      <a:defRPr sz="345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1143000"/>
            <a:ext cx="46291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38857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1"/>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113" indent="0" algn="ctr">
              <a:buNone/>
              <a:defRPr sz="6400"/>
            </a:lvl2pPr>
            <a:lvl3pPr marL="2926226" indent="0" algn="ctr">
              <a:buNone/>
              <a:defRPr sz="5760"/>
            </a:lvl3pPr>
            <a:lvl4pPr marL="4389339" indent="0" algn="ctr">
              <a:buNone/>
              <a:defRPr sz="5120"/>
            </a:lvl4pPr>
            <a:lvl5pPr marL="5852453" indent="0" algn="ctr">
              <a:buNone/>
              <a:defRPr sz="5120"/>
            </a:lvl5pPr>
            <a:lvl6pPr marL="7315566" indent="0" algn="ctr">
              <a:buNone/>
              <a:defRPr sz="5120"/>
            </a:lvl6pPr>
            <a:lvl7pPr marL="8778679" indent="0" algn="ctr">
              <a:buNone/>
              <a:defRPr sz="5120"/>
            </a:lvl7pPr>
            <a:lvl8pPr marL="10241792" indent="0" algn="ctr">
              <a:buNone/>
              <a:defRPr sz="5120"/>
            </a:lvl8pPr>
            <a:lvl9pPr marL="11704905"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8260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23870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689958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081062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8"/>
            <a:ext cx="28392120" cy="9128758"/>
          </a:xfrm>
        </p:spPr>
        <p:txBody>
          <a:bodyPr anchor="b"/>
          <a:lstStyle>
            <a:lvl1pPr>
              <a:defRPr sz="19201"/>
            </a:lvl1pPr>
          </a:lstStyle>
          <a:p>
            <a:r>
              <a:rPr lang="en-US"/>
              <a:t>Click to edit Master title style</a:t>
            </a:r>
            <a:endParaRPr lang="en-US" dirty="0"/>
          </a:p>
        </p:txBody>
      </p:sp>
      <p:sp>
        <p:nvSpPr>
          <p:cNvPr id="3" name="Text Placeholder 2"/>
          <p:cNvSpPr>
            <a:spLocks noGrp="1"/>
          </p:cNvSpPr>
          <p:nvPr>
            <p:ph type="body" idx="1"/>
          </p:nvPr>
        </p:nvSpPr>
        <p:spPr>
          <a:xfrm>
            <a:off x="2245997" y="14686288"/>
            <a:ext cx="28392120" cy="4800598"/>
          </a:xfrm>
        </p:spPr>
        <p:txBody>
          <a:bodyPr/>
          <a:lstStyle>
            <a:lvl1pPr marL="0" indent="0">
              <a:buNone/>
              <a:defRPr sz="7680">
                <a:solidFill>
                  <a:schemeClr val="tx1"/>
                </a:solidFill>
              </a:defRPr>
            </a:lvl1pPr>
            <a:lvl2pPr marL="1463113" indent="0">
              <a:buNone/>
              <a:defRPr sz="6400">
                <a:solidFill>
                  <a:schemeClr val="tx1">
                    <a:tint val="75000"/>
                  </a:schemeClr>
                </a:solidFill>
              </a:defRPr>
            </a:lvl2pPr>
            <a:lvl3pPr marL="2926226" indent="0">
              <a:buNone/>
              <a:defRPr sz="5760">
                <a:solidFill>
                  <a:schemeClr val="tx1">
                    <a:tint val="75000"/>
                  </a:schemeClr>
                </a:solidFill>
              </a:defRPr>
            </a:lvl3pPr>
            <a:lvl4pPr marL="4389339" indent="0">
              <a:buNone/>
              <a:defRPr sz="5120">
                <a:solidFill>
                  <a:schemeClr val="tx1">
                    <a:tint val="75000"/>
                  </a:schemeClr>
                </a:solidFill>
              </a:defRPr>
            </a:lvl4pPr>
            <a:lvl5pPr marL="5852453" indent="0">
              <a:buNone/>
              <a:defRPr sz="5120">
                <a:solidFill>
                  <a:schemeClr val="tx1">
                    <a:tint val="75000"/>
                  </a:schemeClr>
                </a:solidFill>
              </a:defRPr>
            </a:lvl5pPr>
            <a:lvl6pPr marL="7315566" indent="0">
              <a:buNone/>
              <a:defRPr sz="5120">
                <a:solidFill>
                  <a:schemeClr val="tx1">
                    <a:tint val="75000"/>
                  </a:schemeClr>
                </a:solidFill>
              </a:defRPr>
            </a:lvl6pPr>
            <a:lvl7pPr marL="8778679" indent="0">
              <a:buNone/>
              <a:defRPr sz="5120">
                <a:solidFill>
                  <a:schemeClr val="tx1">
                    <a:tint val="75000"/>
                  </a:schemeClr>
                </a:solidFill>
              </a:defRPr>
            </a:lvl7pPr>
            <a:lvl8pPr marL="10241792" indent="0">
              <a:buNone/>
              <a:defRPr sz="5120">
                <a:solidFill>
                  <a:schemeClr val="tx1">
                    <a:tint val="75000"/>
                  </a:schemeClr>
                </a:solidFill>
              </a:defRPr>
            </a:lvl8pPr>
            <a:lvl9pPr marL="11704905" indent="0">
              <a:buNone/>
              <a:defRPr sz="51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11/6/2018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93430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44275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6"/>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2" y="5379722"/>
            <a:ext cx="13926024"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4" name="Content Placeholder 3"/>
          <p:cNvSpPr>
            <a:spLocks noGrp="1"/>
          </p:cNvSpPr>
          <p:nvPr>
            <p:ph sz="half" idx="2"/>
          </p:nvPr>
        </p:nvSpPr>
        <p:spPr>
          <a:xfrm>
            <a:off x="2267432" y="8016240"/>
            <a:ext cx="13926024"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9" cy="2636518"/>
          </a:xfrm>
        </p:spPr>
        <p:txBody>
          <a:bodyPr anchor="b"/>
          <a:lstStyle>
            <a:lvl1pPr marL="0" indent="0">
              <a:buNone/>
              <a:defRPr sz="7680" b="1"/>
            </a:lvl1pPr>
            <a:lvl2pPr marL="1463113" indent="0">
              <a:buNone/>
              <a:defRPr sz="6400" b="1"/>
            </a:lvl2pPr>
            <a:lvl3pPr marL="2926226" indent="0">
              <a:buNone/>
              <a:defRPr sz="5760" b="1"/>
            </a:lvl3pPr>
            <a:lvl4pPr marL="4389339" indent="0">
              <a:buNone/>
              <a:defRPr sz="5120" b="1"/>
            </a:lvl4pPr>
            <a:lvl5pPr marL="5852453" indent="0">
              <a:buNone/>
              <a:defRPr sz="5120" b="1"/>
            </a:lvl5pPr>
            <a:lvl6pPr marL="7315566" indent="0">
              <a:buNone/>
              <a:defRPr sz="5120" b="1"/>
            </a:lvl6pPr>
            <a:lvl7pPr marL="8778679" indent="0">
              <a:buNone/>
              <a:defRPr sz="5120" b="1"/>
            </a:lvl7pPr>
            <a:lvl8pPr marL="10241792" indent="0">
              <a:buNone/>
              <a:defRPr sz="5120" b="1"/>
            </a:lvl8pPr>
            <a:lvl9pPr marL="11704905" indent="0">
              <a:buNone/>
              <a:defRPr sz="5120" b="1"/>
            </a:lvl9pPr>
          </a:lstStyle>
          <a:p>
            <a:pPr lvl="0"/>
            <a:r>
              <a:rPr lang="en-US"/>
              <a:t>Edit Master text styles</a:t>
            </a:r>
          </a:p>
        </p:txBody>
      </p:sp>
      <p:sp>
        <p:nvSpPr>
          <p:cNvPr id="6" name="Content Placeholder 5"/>
          <p:cNvSpPr>
            <a:spLocks noGrp="1"/>
          </p:cNvSpPr>
          <p:nvPr>
            <p:ph sz="quarter" idx="4"/>
          </p:nvPr>
        </p:nvSpPr>
        <p:spPr>
          <a:xfrm>
            <a:off x="16664942" y="8016240"/>
            <a:ext cx="13994609" cy="11790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11/6/2018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0668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11/6/2018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0103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11/6/2018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239109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Content Placeholder 2"/>
          <p:cNvSpPr>
            <a:spLocks noGrp="1"/>
          </p:cNvSpPr>
          <p:nvPr>
            <p:ph idx="1"/>
          </p:nvPr>
        </p:nvSpPr>
        <p:spPr>
          <a:xfrm>
            <a:off x="13994609" y="3159765"/>
            <a:ext cx="16664940" cy="15595600"/>
          </a:xfrm>
        </p:spPr>
        <p:txBody>
          <a:bodyPr/>
          <a:lstStyle>
            <a:lvl1pPr>
              <a:defRPr sz="10241"/>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5546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9" y="1463040"/>
            <a:ext cx="10617041" cy="5120640"/>
          </a:xfrm>
        </p:spPr>
        <p:txBody>
          <a:bodyPr anchor="b"/>
          <a:lstStyle>
            <a:lvl1pPr>
              <a:defRPr sz="102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9" y="3159765"/>
            <a:ext cx="16664940" cy="15595600"/>
          </a:xfrm>
        </p:spPr>
        <p:txBody>
          <a:bodyPr anchor="t"/>
          <a:lstStyle>
            <a:lvl1pPr marL="0" indent="0">
              <a:buNone/>
              <a:defRPr sz="10241"/>
            </a:lvl1pPr>
            <a:lvl2pPr marL="1463113" indent="0">
              <a:buNone/>
              <a:defRPr sz="8960"/>
            </a:lvl2pPr>
            <a:lvl3pPr marL="2926226" indent="0">
              <a:buNone/>
              <a:defRPr sz="7680"/>
            </a:lvl3pPr>
            <a:lvl4pPr marL="4389339" indent="0">
              <a:buNone/>
              <a:defRPr sz="6400"/>
            </a:lvl4pPr>
            <a:lvl5pPr marL="5852453" indent="0">
              <a:buNone/>
              <a:defRPr sz="6400"/>
            </a:lvl5pPr>
            <a:lvl6pPr marL="7315566" indent="0">
              <a:buNone/>
              <a:defRPr sz="6400"/>
            </a:lvl6pPr>
            <a:lvl7pPr marL="8778679" indent="0">
              <a:buNone/>
              <a:defRPr sz="6400"/>
            </a:lvl7pPr>
            <a:lvl8pPr marL="10241792" indent="0">
              <a:buNone/>
              <a:defRPr sz="6400"/>
            </a:lvl8pPr>
            <a:lvl9pPr marL="11704905"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9" y="6583680"/>
            <a:ext cx="10617041" cy="12197082"/>
          </a:xfrm>
        </p:spPr>
        <p:txBody>
          <a:bodyPr/>
          <a:lstStyle>
            <a:lvl1pPr marL="0" indent="0">
              <a:buNone/>
              <a:defRPr sz="5120"/>
            </a:lvl1pPr>
            <a:lvl2pPr marL="1463113" indent="0">
              <a:buNone/>
              <a:defRPr sz="4480"/>
            </a:lvl2pPr>
            <a:lvl3pPr marL="2926226" indent="0">
              <a:buNone/>
              <a:defRPr sz="3840"/>
            </a:lvl3pPr>
            <a:lvl4pPr marL="4389339" indent="0">
              <a:buNone/>
              <a:defRPr sz="3200"/>
            </a:lvl4pPr>
            <a:lvl5pPr marL="5852453" indent="0">
              <a:buNone/>
              <a:defRPr sz="3200"/>
            </a:lvl5pPr>
            <a:lvl6pPr marL="7315566" indent="0">
              <a:buNone/>
              <a:defRPr sz="3200"/>
            </a:lvl6pPr>
            <a:lvl7pPr marL="8778679" indent="0">
              <a:buNone/>
              <a:defRPr sz="3200"/>
            </a:lvl7pPr>
            <a:lvl8pPr marL="10241792" indent="0">
              <a:buNone/>
              <a:defRPr sz="3200"/>
            </a:lvl8pPr>
            <a:lvl9pPr marL="11704905" indent="0">
              <a:buNone/>
              <a:defRPr sz="3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11/6/2018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059312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6"/>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D129A030-203F-0848-A379-909ED02F3BFC}" type="datetimeFigureOut">
              <a:rPr lang="en-US" smtClean="0"/>
              <a:t>11/6/2018</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1165065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226" rtl="0" eaLnBrk="1" latinLnBrk="0" hangingPunct="1">
        <a:lnSpc>
          <a:spcPct val="90000"/>
        </a:lnSpc>
        <a:spcBef>
          <a:spcPct val="0"/>
        </a:spcBef>
        <a:buNone/>
        <a:defRPr sz="14081" kern="1200">
          <a:solidFill>
            <a:schemeClr val="tx1"/>
          </a:solidFill>
          <a:latin typeface="+mj-lt"/>
          <a:ea typeface="+mj-ea"/>
          <a:cs typeface="+mj-cs"/>
        </a:defRPr>
      </a:lvl1pPr>
    </p:titleStyle>
    <p:bodyStyle>
      <a:lvl1pPr marL="731557" indent="-731557" algn="l" defTabSz="2926226"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670" indent="-731557" algn="l" defTabSz="2926226"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783" indent="-731557" algn="l" defTabSz="2926226"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896"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400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712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10235"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3349"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6462" indent="-731557" algn="l" defTabSz="2926226"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226" rtl="0" eaLnBrk="1" latinLnBrk="0" hangingPunct="1">
        <a:defRPr sz="5760" kern="1200">
          <a:solidFill>
            <a:schemeClr val="tx1"/>
          </a:solidFill>
          <a:latin typeface="+mn-lt"/>
          <a:ea typeface="+mn-ea"/>
          <a:cs typeface="+mn-cs"/>
        </a:defRPr>
      </a:lvl1pPr>
      <a:lvl2pPr marL="1463113" algn="l" defTabSz="2926226" rtl="0" eaLnBrk="1" latinLnBrk="0" hangingPunct="1">
        <a:defRPr sz="5760" kern="1200">
          <a:solidFill>
            <a:schemeClr val="tx1"/>
          </a:solidFill>
          <a:latin typeface="+mn-lt"/>
          <a:ea typeface="+mn-ea"/>
          <a:cs typeface="+mn-cs"/>
        </a:defRPr>
      </a:lvl2pPr>
      <a:lvl3pPr marL="2926226" algn="l" defTabSz="2926226" rtl="0" eaLnBrk="1" latinLnBrk="0" hangingPunct="1">
        <a:defRPr sz="5760" kern="1200">
          <a:solidFill>
            <a:schemeClr val="tx1"/>
          </a:solidFill>
          <a:latin typeface="+mn-lt"/>
          <a:ea typeface="+mn-ea"/>
          <a:cs typeface="+mn-cs"/>
        </a:defRPr>
      </a:lvl3pPr>
      <a:lvl4pPr marL="4389339" algn="l" defTabSz="2926226" rtl="0" eaLnBrk="1" latinLnBrk="0" hangingPunct="1">
        <a:defRPr sz="5760" kern="1200">
          <a:solidFill>
            <a:schemeClr val="tx1"/>
          </a:solidFill>
          <a:latin typeface="+mn-lt"/>
          <a:ea typeface="+mn-ea"/>
          <a:cs typeface="+mn-cs"/>
        </a:defRPr>
      </a:lvl4pPr>
      <a:lvl5pPr marL="5852453" algn="l" defTabSz="2926226" rtl="0" eaLnBrk="1" latinLnBrk="0" hangingPunct="1">
        <a:defRPr sz="5760" kern="1200">
          <a:solidFill>
            <a:schemeClr val="tx1"/>
          </a:solidFill>
          <a:latin typeface="+mn-lt"/>
          <a:ea typeface="+mn-ea"/>
          <a:cs typeface="+mn-cs"/>
        </a:defRPr>
      </a:lvl5pPr>
      <a:lvl6pPr marL="7315566" algn="l" defTabSz="2926226" rtl="0" eaLnBrk="1" latinLnBrk="0" hangingPunct="1">
        <a:defRPr sz="5760" kern="1200">
          <a:solidFill>
            <a:schemeClr val="tx1"/>
          </a:solidFill>
          <a:latin typeface="+mn-lt"/>
          <a:ea typeface="+mn-ea"/>
          <a:cs typeface="+mn-cs"/>
        </a:defRPr>
      </a:lvl6pPr>
      <a:lvl7pPr marL="8778679" algn="l" defTabSz="2926226" rtl="0" eaLnBrk="1" latinLnBrk="0" hangingPunct="1">
        <a:defRPr sz="5760" kern="1200">
          <a:solidFill>
            <a:schemeClr val="tx1"/>
          </a:solidFill>
          <a:latin typeface="+mn-lt"/>
          <a:ea typeface="+mn-ea"/>
          <a:cs typeface="+mn-cs"/>
        </a:defRPr>
      </a:lvl7pPr>
      <a:lvl8pPr marL="10241792" algn="l" defTabSz="2926226" rtl="0" eaLnBrk="1" latinLnBrk="0" hangingPunct="1">
        <a:defRPr sz="5760" kern="1200">
          <a:solidFill>
            <a:schemeClr val="tx1"/>
          </a:solidFill>
          <a:latin typeface="+mn-lt"/>
          <a:ea typeface="+mn-ea"/>
          <a:cs typeface="+mn-cs"/>
        </a:defRPr>
      </a:lvl8pPr>
      <a:lvl9pPr marL="11704905" algn="l" defTabSz="2926226"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4593369-F4E1-EF43-AEE1-B9FE6030C293}"/>
              </a:ext>
            </a:extLst>
          </p:cNvPr>
          <p:cNvSpPr txBox="1"/>
          <p:nvPr/>
        </p:nvSpPr>
        <p:spPr>
          <a:xfrm>
            <a:off x="2327564" y="338385"/>
            <a:ext cx="32918400" cy="2370008"/>
          </a:xfrm>
          <a:prstGeom prst="rect">
            <a:avLst/>
          </a:prstGeom>
          <a:noFill/>
        </p:spPr>
        <p:txBody>
          <a:bodyPr wrap="square" rtlCol="0">
            <a:spAutoFit/>
          </a:bodyPr>
          <a:lstStyle/>
          <a:p>
            <a:r>
              <a:rPr lang="en-US" sz="10001" b="1" dirty="0">
                <a:solidFill>
                  <a:srgbClr val="225650"/>
                </a:solidFill>
                <a:latin typeface="Arial" panose="020B0604020202020204" pitchFamily="34" charset="0"/>
                <a:cs typeface="Arial" panose="020B0604020202020204" pitchFamily="34" charset="0"/>
              </a:rPr>
              <a:t>Title of academic poster</a:t>
            </a:r>
          </a:p>
          <a:p>
            <a:r>
              <a:rPr lang="en-US" sz="4800" dirty="0">
                <a:latin typeface="Arial" panose="020B0604020202020204" pitchFamily="34" charset="0"/>
                <a:cs typeface="Arial" panose="020B0604020202020204" pitchFamily="34" charset="0"/>
              </a:rPr>
              <a:t>Author(s)  |  Department</a:t>
            </a:r>
          </a:p>
        </p:txBody>
      </p:sp>
      <p:sp>
        <p:nvSpPr>
          <p:cNvPr id="9" name="Rectangle 8">
            <a:extLst>
              <a:ext uri="{FF2B5EF4-FFF2-40B4-BE49-F238E27FC236}">
                <a16:creationId xmlns="" xmlns:a16="http://schemas.microsoft.com/office/drawing/2014/main" id="{4A67BEBC-EA35-924A-9BBF-267236127C12}"/>
              </a:ext>
            </a:extLst>
          </p:cNvPr>
          <p:cNvSpPr/>
          <p:nvPr/>
        </p:nvSpPr>
        <p:spPr>
          <a:xfrm>
            <a:off x="761293" y="3315885"/>
            <a:ext cx="18025471" cy="8264068"/>
          </a:xfrm>
          <a:prstGeom prst="rect">
            <a:avLst/>
          </a:prstGeom>
        </p:spPr>
        <p:txBody>
          <a:bodyPr wrap="square" numCol="2"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3200"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00070"/>
            <a:endParaRPr lang="en-US" sz="28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00070"/>
            <a:r>
              <a:rPr lang="en-US" sz="2000" dirty="0">
                <a:latin typeface="Arial" panose="020B0604020202020204" pitchFamily="34" charset="0"/>
                <a:cs typeface="Arial" panose="020B0604020202020204" pitchFamily="34" charset="0"/>
              </a:rPr>
              <a:t>This is the text on any page. This is the text on any page. This is the text on</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00070"/>
            <a:endParaRPr lang="en-US" sz="24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C45E1A1F-44F4-6D4E-81D1-4ADBA2028356}"/>
              </a:ext>
            </a:extLst>
          </p:cNvPr>
          <p:cNvSpPr/>
          <p:nvPr/>
        </p:nvSpPr>
        <p:spPr>
          <a:xfrm>
            <a:off x="19771178" y="10321510"/>
            <a:ext cx="4806786" cy="1323439"/>
          </a:xfrm>
          <a:prstGeom prst="rect">
            <a:avLst/>
          </a:prstGeom>
        </p:spPr>
        <p:txBody>
          <a:bodyPr wrap="square">
            <a:spAutoFit/>
          </a:bodyPr>
          <a:lstStyle/>
          <a:p>
            <a:pPr marL="400070" algn="ctr"/>
            <a:r>
              <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000" dirty="0"/>
          </a:p>
        </p:txBody>
      </p:sp>
      <p:sp>
        <p:nvSpPr>
          <p:cNvPr id="16" name="Rectangle 15">
            <a:extLst>
              <a:ext uri="{FF2B5EF4-FFF2-40B4-BE49-F238E27FC236}">
                <a16:creationId xmlns="" xmlns:a16="http://schemas.microsoft.com/office/drawing/2014/main" id="{C94A0C75-4F2B-B544-B8DD-0864382EF3B1}"/>
              </a:ext>
            </a:extLst>
          </p:cNvPr>
          <p:cNvSpPr/>
          <p:nvPr/>
        </p:nvSpPr>
        <p:spPr>
          <a:xfrm>
            <a:off x="19771177" y="3416293"/>
            <a:ext cx="4806787" cy="633917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 xmlns:a16="http://schemas.microsoft.com/office/drawing/2014/main" id="{CD6F8A76-1506-2F44-9E9F-1E656A8CCE44}"/>
              </a:ext>
            </a:extLst>
          </p:cNvPr>
          <p:cNvSpPr/>
          <p:nvPr/>
        </p:nvSpPr>
        <p:spPr>
          <a:xfrm>
            <a:off x="24938182" y="3463636"/>
            <a:ext cx="7259781" cy="81813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9" name="Rectangle 18">
            <a:extLst>
              <a:ext uri="{FF2B5EF4-FFF2-40B4-BE49-F238E27FC236}">
                <a16:creationId xmlns="" xmlns:a16="http://schemas.microsoft.com/office/drawing/2014/main" id="{2CDF3D3C-A0A3-E24B-84C4-11EC9594508F}"/>
              </a:ext>
            </a:extLst>
          </p:cNvPr>
          <p:cNvSpPr/>
          <p:nvPr/>
        </p:nvSpPr>
        <p:spPr>
          <a:xfrm>
            <a:off x="1180977" y="12400320"/>
            <a:ext cx="17605787" cy="882484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1" name="Straight Connector 20">
            <a:extLst>
              <a:ext uri="{FF2B5EF4-FFF2-40B4-BE49-F238E27FC236}">
                <a16:creationId xmlns="" xmlns:a16="http://schemas.microsoft.com/office/drawing/2014/main" id="{1F0E7B08-C9F1-4048-BE07-9B9FB68E2538}"/>
              </a:ext>
            </a:extLst>
          </p:cNvPr>
          <p:cNvCxnSpPr>
            <a:cxnSpLocks/>
          </p:cNvCxnSpPr>
          <p:nvPr/>
        </p:nvCxnSpPr>
        <p:spPr>
          <a:xfrm flipH="1">
            <a:off x="1180977" y="11990136"/>
            <a:ext cx="17605787"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 xmlns:a16="http://schemas.microsoft.com/office/drawing/2014/main" id="{F38E4173-918A-424C-BC1A-8FC773F59970}"/>
              </a:ext>
            </a:extLst>
          </p:cNvPr>
          <p:cNvSpPr/>
          <p:nvPr/>
        </p:nvSpPr>
        <p:spPr>
          <a:xfrm>
            <a:off x="19771177" y="11990135"/>
            <a:ext cx="12426787" cy="5887680"/>
          </a:xfrm>
          <a:prstGeom prst="rect">
            <a:avLst/>
          </a:prstGeom>
        </p:spPr>
        <p:txBody>
          <a:bodyPr wrap="square" numCol="1" anchor="t">
            <a:noAutofit/>
          </a:bodyPr>
          <a:lstStyle/>
          <a:p>
            <a:pPr marL="400070"/>
            <a:r>
              <a:rPr lang="en-US" sz="96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96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00070"/>
            <a:endParaRPr lang="en-US" sz="20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a:p>
            <a:pPr marL="400070"/>
            <a:endParaRPr lang="en-US" sz="28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 xmlns:a16="http://schemas.microsoft.com/office/drawing/2014/main" id="{F30E0147-4760-EA41-8637-2732F4C3D5F3}"/>
              </a:ext>
            </a:extLst>
          </p:cNvPr>
          <p:cNvSpPr/>
          <p:nvPr/>
        </p:nvSpPr>
        <p:spPr>
          <a:xfrm>
            <a:off x="19771177" y="18117618"/>
            <a:ext cx="12426787" cy="3519275"/>
          </a:xfrm>
          <a:prstGeom prst="rect">
            <a:avLst/>
          </a:prstGeom>
        </p:spPr>
        <p:txBody>
          <a:bodyPr wrap="square" numCol="1" anchor="t">
            <a:noAutofit/>
          </a:bodyPr>
          <a:lstStyle/>
          <a:p>
            <a:pPr marL="400070"/>
            <a:r>
              <a:rPr lang="en-US" sz="6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6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on any page. This is the text on any page. This is the text on any page. </a:t>
            </a:r>
          </a:p>
          <a:p>
            <a:pPr marL="400070"/>
            <a:endParaRPr lang="en-US" sz="1800" dirty="0">
              <a:latin typeface="Arial" panose="020B0604020202020204" pitchFamily="34" charset="0"/>
              <a:cs typeface="Arial" panose="020B0604020202020204" pitchFamily="34" charset="0"/>
            </a:endParaRPr>
          </a:p>
          <a:p>
            <a:pPr marL="400070"/>
            <a:r>
              <a:rPr lang="en-US" sz="18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000" dirty="0">
                <a:latin typeface="Arial" panose="020B0604020202020204" pitchFamily="34" charset="0"/>
                <a:cs typeface="Arial" panose="020B0604020202020204" pitchFamily="34" charset="0"/>
              </a:rPr>
              <a:t>.</a:t>
            </a:r>
          </a:p>
          <a:p>
            <a:pPr marL="400070"/>
            <a:endParaRPr lang="en-US" sz="2000" dirty="0">
              <a:latin typeface="Arial" panose="020B0604020202020204" pitchFamily="34" charset="0"/>
              <a:cs typeface="Arial" panose="020B0604020202020204" pitchFamily="34" charset="0"/>
            </a:endParaRPr>
          </a:p>
          <a:p>
            <a:pPr marL="400070"/>
            <a:r>
              <a:rPr lang="en-US" sz="20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r>
              <a:rPr lang="en-US" sz="2400" dirty="0">
                <a:latin typeface="Arial" panose="020B0604020202020204" pitchFamily="34" charset="0"/>
                <a:cs typeface="Arial" panose="020B0604020202020204" pitchFamily="34" charset="0"/>
              </a:rPr>
              <a:t>.</a:t>
            </a:r>
          </a:p>
          <a:p>
            <a:pPr marL="400070"/>
            <a:endParaRPr lang="en-US" sz="2400" dirty="0">
              <a:latin typeface="Arial" panose="020B0604020202020204" pitchFamily="34" charset="0"/>
              <a:cs typeface="Arial" panose="020B0604020202020204" pitchFamily="34" charset="0"/>
            </a:endParaRPr>
          </a:p>
          <a:p>
            <a:pPr marL="400070"/>
            <a:endParaRPr lang="en-US" sz="2400" dirty="0">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 xmlns:a16="http://schemas.microsoft.com/office/drawing/2014/main" id="{CCFD9073-B0DA-3D45-85C4-CC3B87A7A035}"/>
              </a:ext>
            </a:extLst>
          </p:cNvPr>
          <p:cNvCxnSpPr>
            <a:cxnSpLocks/>
          </p:cNvCxnSpPr>
          <p:nvPr/>
        </p:nvCxnSpPr>
        <p:spPr>
          <a:xfrm flipH="1">
            <a:off x="20061383" y="17877815"/>
            <a:ext cx="12275127"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 xmlns:a16="http://schemas.microsoft.com/office/drawing/2014/main" id="{50B9D1E2-3BF0-904C-A6C3-C0E22D10D8BC}"/>
              </a:ext>
            </a:extLst>
          </p:cNvPr>
          <p:cNvPicPr>
            <a:picLocks noChangeAspect="1"/>
          </p:cNvPicPr>
          <p:nvPr/>
        </p:nvPicPr>
        <p:blipFill>
          <a:blip r:embed="rId4"/>
          <a:stretch>
            <a:fillRect/>
          </a:stretch>
        </p:blipFill>
        <p:spPr>
          <a:xfrm>
            <a:off x="27945184" y="961211"/>
            <a:ext cx="3987309" cy="1764226"/>
          </a:xfrm>
          <a:prstGeom prst="rect">
            <a:avLst/>
          </a:prstGeom>
        </p:spPr>
      </p:pic>
      <p:pic>
        <p:nvPicPr>
          <p:cNvPr id="3" name="Picture 2">
            <a:extLst>
              <a:ext uri="{FF2B5EF4-FFF2-40B4-BE49-F238E27FC236}">
                <a16:creationId xmlns="" xmlns:a16="http://schemas.microsoft.com/office/drawing/2014/main" id="{2AE2B312-5A0D-A141-8524-87A53767171F}"/>
              </a:ext>
            </a:extLst>
          </p:cNvPr>
          <p:cNvPicPr>
            <a:picLocks noChangeAspect="1"/>
          </p:cNvPicPr>
          <p:nvPr/>
        </p:nvPicPr>
        <p:blipFill>
          <a:blip r:embed="rId5"/>
          <a:stretch>
            <a:fillRect/>
          </a:stretch>
        </p:blipFill>
        <p:spPr>
          <a:xfrm>
            <a:off x="22553238" y="1062318"/>
            <a:ext cx="4769887" cy="1939622"/>
          </a:xfrm>
          <a:prstGeom prst="rect">
            <a:avLst/>
          </a:prstGeom>
        </p:spPr>
      </p:pic>
    </p:spTree>
    <p:extLst>
      <p:ext uri="{BB962C8B-B14F-4D97-AF65-F5344CB8AC3E}">
        <p14:creationId xmlns:p14="http://schemas.microsoft.com/office/powerpoint/2010/main" val="1075034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3085</TotalTime>
  <Words>996</Words>
  <Application>Microsoft Office PowerPoint</Application>
  <PresentationFormat>Custom</PresentationFormat>
  <Paragraphs>37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Library</cp:lastModifiedBy>
  <cp:revision>28</cp:revision>
  <dcterms:created xsi:type="dcterms:W3CDTF">2018-07-02T14:14:28Z</dcterms:created>
  <dcterms:modified xsi:type="dcterms:W3CDTF">2018-11-06T14:47:37Z</dcterms:modified>
</cp:coreProperties>
</file>