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32918400" cy="219456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6"/>
    <p:restoredTop sz="94711"/>
  </p:normalViewPr>
  <p:slideViewPr>
    <p:cSldViewPr snapToGrid="0" snapToObjects="1">
      <p:cViewPr varScale="1">
        <p:scale>
          <a:sx n="20" d="100"/>
          <a:sy n="20" d="100"/>
        </p:scale>
        <p:origin x="114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D9A2A-4C03-3D4A-B0C8-BC9973BF3078}" type="datetimeFigureOut">
              <a:rPr lang="en-US" smtClean="0"/>
              <a:t>11/6/2018</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BF161-FC8C-3547-AE87-260DE5256F91}" type="slidenum">
              <a:rPr lang="en-US" smtClean="0"/>
              <a:t>‹#›</a:t>
            </a:fld>
            <a:endParaRPr lang="en-US"/>
          </a:p>
        </p:txBody>
      </p:sp>
    </p:spTree>
    <p:extLst>
      <p:ext uri="{BB962C8B-B14F-4D97-AF65-F5344CB8AC3E}">
        <p14:creationId xmlns:p14="http://schemas.microsoft.com/office/powerpoint/2010/main" val="1214323338"/>
      </p:ext>
    </p:extLst>
  </p:cSld>
  <p:clrMap bg1="lt1" tx1="dk1" bg2="lt2" tx2="dk2" accent1="accent1" accent2="accent2" accent3="accent3" accent4="accent4" accent5="accent5" accent6="accent6" hlink="hlink" folHlink="folHlink"/>
  <p:notesStyle>
    <a:lvl1pPr marL="0" algn="l" defTabSz="2633472" rtl="0" eaLnBrk="1" latinLnBrk="0" hangingPunct="1">
      <a:defRPr sz="3456" kern="1200">
        <a:solidFill>
          <a:schemeClr val="tx1"/>
        </a:solidFill>
        <a:latin typeface="+mn-lt"/>
        <a:ea typeface="+mn-ea"/>
        <a:cs typeface="+mn-cs"/>
      </a:defRPr>
    </a:lvl1pPr>
    <a:lvl2pPr marL="1316736" algn="l" defTabSz="2633472" rtl="0" eaLnBrk="1" latinLnBrk="0" hangingPunct="1">
      <a:defRPr sz="3456" kern="1200">
        <a:solidFill>
          <a:schemeClr val="tx1"/>
        </a:solidFill>
        <a:latin typeface="+mn-lt"/>
        <a:ea typeface="+mn-ea"/>
        <a:cs typeface="+mn-cs"/>
      </a:defRPr>
    </a:lvl2pPr>
    <a:lvl3pPr marL="2633472" algn="l" defTabSz="2633472" rtl="0" eaLnBrk="1" latinLnBrk="0" hangingPunct="1">
      <a:defRPr sz="3456" kern="1200">
        <a:solidFill>
          <a:schemeClr val="tx1"/>
        </a:solidFill>
        <a:latin typeface="+mn-lt"/>
        <a:ea typeface="+mn-ea"/>
        <a:cs typeface="+mn-cs"/>
      </a:defRPr>
    </a:lvl3pPr>
    <a:lvl4pPr marL="3950208" algn="l" defTabSz="2633472" rtl="0" eaLnBrk="1" latinLnBrk="0" hangingPunct="1">
      <a:defRPr sz="3456" kern="1200">
        <a:solidFill>
          <a:schemeClr val="tx1"/>
        </a:solidFill>
        <a:latin typeface="+mn-lt"/>
        <a:ea typeface="+mn-ea"/>
        <a:cs typeface="+mn-cs"/>
      </a:defRPr>
    </a:lvl4pPr>
    <a:lvl5pPr marL="5266944" algn="l" defTabSz="2633472" rtl="0" eaLnBrk="1" latinLnBrk="0" hangingPunct="1">
      <a:defRPr sz="3456" kern="1200">
        <a:solidFill>
          <a:schemeClr val="tx1"/>
        </a:solidFill>
        <a:latin typeface="+mn-lt"/>
        <a:ea typeface="+mn-ea"/>
        <a:cs typeface="+mn-cs"/>
      </a:defRPr>
    </a:lvl5pPr>
    <a:lvl6pPr marL="6583680" algn="l" defTabSz="2633472" rtl="0" eaLnBrk="1" latinLnBrk="0" hangingPunct="1">
      <a:defRPr sz="3456" kern="1200">
        <a:solidFill>
          <a:schemeClr val="tx1"/>
        </a:solidFill>
        <a:latin typeface="+mn-lt"/>
        <a:ea typeface="+mn-ea"/>
        <a:cs typeface="+mn-cs"/>
      </a:defRPr>
    </a:lvl6pPr>
    <a:lvl7pPr marL="7900416" algn="l" defTabSz="2633472" rtl="0" eaLnBrk="1" latinLnBrk="0" hangingPunct="1">
      <a:defRPr sz="3456" kern="1200">
        <a:solidFill>
          <a:schemeClr val="tx1"/>
        </a:solidFill>
        <a:latin typeface="+mn-lt"/>
        <a:ea typeface="+mn-ea"/>
        <a:cs typeface="+mn-cs"/>
      </a:defRPr>
    </a:lvl7pPr>
    <a:lvl8pPr marL="9217152" algn="l" defTabSz="2633472" rtl="0" eaLnBrk="1" latinLnBrk="0" hangingPunct="1">
      <a:defRPr sz="3456" kern="1200">
        <a:solidFill>
          <a:schemeClr val="tx1"/>
        </a:solidFill>
        <a:latin typeface="+mn-lt"/>
        <a:ea typeface="+mn-ea"/>
        <a:cs typeface="+mn-cs"/>
      </a:defRPr>
    </a:lvl8pPr>
    <a:lvl9pPr marL="10533888" algn="l" defTabSz="2633472" rtl="0" eaLnBrk="1" latinLnBrk="0" hangingPunct="1">
      <a:defRPr sz="34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BF161-FC8C-3547-AE87-260DE5256F91}" type="slidenum">
              <a:rPr lang="en-US" smtClean="0"/>
              <a:t>1</a:t>
            </a:fld>
            <a:endParaRPr lang="en-US"/>
          </a:p>
        </p:txBody>
      </p:sp>
    </p:spTree>
    <p:extLst>
      <p:ext uri="{BB962C8B-B14F-4D97-AF65-F5344CB8AC3E}">
        <p14:creationId xmlns:p14="http://schemas.microsoft.com/office/powerpoint/2010/main" val="91847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1"/>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113" indent="0" algn="ctr">
              <a:buNone/>
              <a:defRPr sz="6400"/>
            </a:lvl2pPr>
            <a:lvl3pPr marL="2926226" indent="0" algn="ctr">
              <a:buNone/>
              <a:defRPr sz="5760"/>
            </a:lvl3pPr>
            <a:lvl4pPr marL="4389339" indent="0" algn="ctr">
              <a:buNone/>
              <a:defRPr sz="5120"/>
            </a:lvl4pPr>
            <a:lvl5pPr marL="5852453" indent="0" algn="ctr">
              <a:buNone/>
              <a:defRPr sz="5120"/>
            </a:lvl5pPr>
            <a:lvl6pPr marL="7315566" indent="0" algn="ctr">
              <a:buNone/>
              <a:defRPr sz="5120"/>
            </a:lvl6pPr>
            <a:lvl7pPr marL="8778679" indent="0" algn="ctr">
              <a:buNone/>
              <a:defRPr sz="5120"/>
            </a:lvl7pPr>
            <a:lvl8pPr marL="10241792" indent="0" algn="ctr">
              <a:buNone/>
              <a:defRPr sz="5120"/>
            </a:lvl8pPr>
            <a:lvl9pPr marL="11704905"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29A030-203F-0848-A379-909ED02F3BFC}"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78260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9A030-203F-0848-A379-909ED02F3BFC}"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123870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9A030-203F-0848-A379-909ED02F3BFC}"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268995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9A030-203F-0848-A379-909ED02F3BFC}"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308106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8"/>
            <a:ext cx="28392120" cy="9128758"/>
          </a:xfrm>
        </p:spPr>
        <p:txBody>
          <a:bodyPr anchor="b"/>
          <a:lstStyle>
            <a:lvl1pPr>
              <a:defRPr sz="19201"/>
            </a:lvl1pPr>
          </a:lstStyle>
          <a:p>
            <a:r>
              <a:rPr lang="en-US"/>
              <a:t>Click to edit Master title style</a:t>
            </a:r>
            <a:endParaRPr lang="en-US" dirty="0"/>
          </a:p>
        </p:txBody>
      </p:sp>
      <p:sp>
        <p:nvSpPr>
          <p:cNvPr id="3" name="Text Placeholder 2"/>
          <p:cNvSpPr>
            <a:spLocks noGrp="1"/>
          </p:cNvSpPr>
          <p:nvPr>
            <p:ph type="body" idx="1"/>
          </p:nvPr>
        </p:nvSpPr>
        <p:spPr>
          <a:xfrm>
            <a:off x="2245997" y="14686288"/>
            <a:ext cx="28392120" cy="4800598"/>
          </a:xfrm>
        </p:spPr>
        <p:txBody>
          <a:bodyPr/>
          <a:lstStyle>
            <a:lvl1pPr marL="0" indent="0">
              <a:buNone/>
              <a:defRPr sz="7680">
                <a:solidFill>
                  <a:schemeClr val="tx1"/>
                </a:solidFill>
              </a:defRPr>
            </a:lvl1pPr>
            <a:lvl2pPr marL="1463113" indent="0">
              <a:buNone/>
              <a:defRPr sz="6400">
                <a:solidFill>
                  <a:schemeClr val="tx1">
                    <a:tint val="75000"/>
                  </a:schemeClr>
                </a:solidFill>
              </a:defRPr>
            </a:lvl2pPr>
            <a:lvl3pPr marL="2926226" indent="0">
              <a:buNone/>
              <a:defRPr sz="5760">
                <a:solidFill>
                  <a:schemeClr val="tx1">
                    <a:tint val="75000"/>
                  </a:schemeClr>
                </a:solidFill>
              </a:defRPr>
            </a:lvl3pPr>
            <a:lvl4pPr marL="4389339" indent="0">
              <a:buNone/>
              <a:defRPr sz="5120">
                <a:solidFill>
                  <a:schemeClr val="tx1">
                    <a:tint val="75000"/>
                  </a:schemeClr>
                </a:solidFill>
              </a:defRPr>
            </a:lvl4pPr>
            <a:lvl5pPr marL="5852453" indent="0">
              <a:buNone/>
              <a:defRPr sz="5120">
                <a:solidFill>
                  <a:schemeClr val="tx1">
                    <a:tint val="75000"/>
                  </a:schemeClr>
                </a:solidFill>
              </a:defRPr>
            </a:lvl5pPr>
            <a:lvl6pPr marL="7315566" indent="0">
              <a:buNone/>
              <a:defRPr sz="5120">
                <a:solidFill>
                  <a:schemeClr val="tx1">
                    <a:tint val="75000"/>
                  </a:schemeClr>
                </a:solidFill>
              </a:defRPr>
            </a:lvl6pPr>
            <a:lvl7pPr marL="8778679" indent="0">
              <a:buNone/>
              <a:defRPr sz="5120">
                <a:solidFill>
                  <a:schemeClr val="tx1">
                    <a:tint val="75000"/>
                  </a:schemeClr>
                </a:solidFill>
              </a:defRPr>
            </a:lvl7pPr>
            <a:lvl8pPr marL="10241792" indent="0">
              <a:buNone/>
              <a:defRPr sz="5120">
                <a:solidFill>
                  <a:schemeClr val="tx1">
                    <a:tint val="75000"/>
                  </a:schemeClr>
                </a:solidFill>
              </a:defRPr>
            </a:lvl8pPr>
            <a:lvl9pPr marL="11704905" indent="0">
              <a:buNone/>
              <a:defRPr sz="5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29A030-203F-0848-A379-909ED02F3BFC}"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39343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29A030-203F-0848-A379-909ED02F3BFC}"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144275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6"/>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2" y="5379722"/>
            <a:ext cx="13926024" cy="2636518"/>
          </a:xfrm>
        </p:spPr>
        <p:txBody>
          <a:bodyPr anchor="b"/>
          <a:lstStyle>
            <a:lvl1pPr marL="0" indent="0">
              <a:buNone/>
              <a:defRPr sz="7680" b="1"/>
            </a:lvl1pPr>
            <a:lvl2pPr marL="1463113" indent="0">
              <a:buNone/>
              <a:defRPr sz="6400" b="1"/>
            </a:lvl2pPr>
            <a:lvl3pPr marL="2926226" indent="0">
              <a:buNone/>
              <a:defRPr sz="5760" b="1"/>
            </a:lvl3pPr>
            <a:lvl4pPr marL="4389339" indent="0">
              <a:buNone/>
              <a:defRPr sz="5120" b="1"/>
            </a:lvl4pPr>
            <a:lvl5pPr marL="5852453" indent="0">
              <a:buNone/>
              <a:defRPr sz="5120" b="1"/>
            </a:lvl5pPr>
            <a:lvl6pPr marL="7315566" indent="0">
              <a:buNone/>
              <a:defRPr sz="5120" b="1"/>
            </a:lvl6pPr>
            <a:lvl7pPr marL="8778679" indent="0">
              <a:buNone/>
              <a:defRPr sz="5120" b="1"/>
            </a:lvl7pPr>
            <a:lvl8pPr marL="10241792" indent="0">
              <a:buNone/>
              <a:defRPr sz="5120" b="1"/>
            </a:lvl8pPr>
            <a:lvl9pPr marL="11704905" indent="0">
              <a:buNone/>
              <a:defRPr sz="5120" b="1"/>
            </a:lvl9pPr>
          </a:lstStyle>
          <a:p>
            <a:pPr lvl="0"/>
            <a:r>
              <a:rPr lang="en-US"/>
              <a:t>Edit Master text styles</a:t>
            </a:r>
          </a:p>
        </p:txBody>
      </p:sp>
      <p:sp>
        <p:nvSpPr>
          <p:cNvPr id="4" name="Content Placeholder 3"/>
          <p:cNvSpPr>
            <a:spLocks noGrp="1"/>
          </p:cNvSpPr>
          <p:nvPr>
            <p:ph sz="half" idx="2"/>
          </p:nvPr>
        </p:nvSpPr>
        <p:spPr>
          <a:xfrm>
            <a:off x="2267432" y="8016240"/>
            <a:ext cx="13926024" cy="1179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9" cy="2636518"/>
          </a:xfrm>
        </p:spPr>
        <p:txBody>
          <a:bodyPr anchor="b"/>
          <a:lstStyle>
            <a:lvl1pPr marL="0" indent="0">
              <a:buNone/>
              <a:defRPr sz="7680" b="1"/>
            </a:lvl1pPr>
            <a:lvl2pPr marL="1463113" indent="0">
              <a:buNone/>
              <a:defRPr sz="6400" b="1"/>
            </a:lvl2pPr>
            <a:lvl3pPr marL="2926226" indent="0">
              <a:buNone/>
              <a:defRPr sz="5760" b="1"/>
            </a:lvl3pPr>
            <a:lvl4pPr marL="4389339" indent="0">
              <a:buNone/>
              <a:defRPr sz="5120" b="1"/>
            </a:lvl4pPr>
            <a:lvl5pPr marL="5852453" indent="0">
              <a:buNone/>
              <a:defRPr sz="5120" b="1"/>
            </a:lvl5pPr>
            <a:lvl6pPr marL="7315566" indent="0">
              <a:buNone/>
              <a:defRPr sz="5120" b="1"/>
            </a:lvl6pPr>
            <a:lvl7pPr marL="8778679" indent="0">
              <a:buNone/>
              <a:defRPr sz="5120" b="1"/>
            </a:lvl7pPr>
            <a:lvl8pPr marL="10241792" indent="0">
              <a:buNone/>
              <a:defRPr sz="5120" b="1"/>
            </a:lvl8pPr>
            <a:lvl9pPr marL="11704905" indent="0">
              <a:buNone/>
              <a:defRPr sz="5120" b="1"/>
            </a:lvl9pPr>
          </a:lstStyle>
          <a:p>
            <a:pPr lvl="0"/>
            <a:r>
              <a:rPr lang="en-US"/>
              <a:t>Edit Master text styles</a:t>
            </a:r>
          </a:p>
        </p:txBody>
      </p:sp>
      <p:sp>
        <p:nvSpPr>
          <p:cNvPr id="6" name="Content Placeholder 5"/>
          <p:cNvSpPr>
            <a:spLocks noGrp="1"/>
          </p:cNvSpPr>
          <p:nvPr>
            <p:ph sz="quarter" idx="4"/>
          </p:nvPr>
        </p:nvSpPr>
        <p:spPr>
          <a:xfrm>
            <a:off x="16664942" y="8016240"/>
            <a:ext cx="13994609" cy="1179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29A030-203F-0848-A379-909ED02F3BFC}"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320668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29A030-203F-0848-A379-909ED02F3BFC}"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36010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9A030-203F-0848-A379-909ED02F3BFC}"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323910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463040"/>
            <a:ext cx="10617041" cy="5120640"/>
          </a:xfrm>
        </p:spPr>
        <p:txBody>
          <a:bodyPr anchor="b"/>
          <a:lstStyle>
            <a:lvl1pPr>
              <a:defRPr sz="10241"/>
            </a:lvl1pPr>
          </a:lstStyle>
          <a:p>
            <a:r>
              <a:rPr lang="en-US"/>
              <a:t>Click to edit Master title style</a:t>
            </a:r>
            <a:endParaRPr lang="en-US" dirty="0"/>
          </a:p>
        </p:txBody>
      </p:sp>
      <p:sp>
        <p:nvSpPr>
          <p:cNvPr id="3" name="Content Placeholder 2"/>
          <p:cNvSpPr>
            <a:spLocks noGrp="1"/>
          </p:cNvSpPr>
          <p:nvPr>
            <p:ph idx="1"/>
          </p:nvPr>
        </p:nvSpPr>
        <p:spPr>
          <a:xfrm>
            <a:off x="13994609" y="3159765"/>
            <a:ext cx="16664940" cy="15595600"/>
          </a:xfrm>
        </p:spPr>
        <p:txBody>
          <a:bodyPr/>
          <a:lstStyle>
            <a:lvl1pPr>
              <a:defRPr sz="10241"/>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9" y="6583680"/>
            <a:ext cx="10617041" cy="12197082"/>
          </a:xfrm>
        </p:spPr>
        <p:txBody>
          <a:bodyPr/>
          <a:lstStyle>
            <a:lvl1pPr marL="0" indent="0">
              <a:buNone/>
              <a:defRPr sz="5120"/>
            </a:lvl1pPr>
            <a:lvl2pPr marL="1463113" indent="0">
              <a:buNone/>
              <a:defRPr sz="4480"/>
            </a:lvl2pPr>
            <a:lvl3pPr marL="2926226" indent="0">
              <a:buNone/>
              <a:defRPr sz="3840"/>
            </a:lvl3pPr>
            <a:lvl4pPr marL="4389339" indent="0">
              <a:buNone/>
              <a:defRPr sz="3200"/>
            </a:lvl4pPr>
            <a:lvl5pPr marL="5852453" indent="0">
              <a:buNone/>
              <a:defRPr sz="3200"/>
            </a:lvl5pPr>
            <a:lvl6pPr marL="7315566" indent="0">
              <a:buNone/>
              <a:defRPr sz="3200"/>
            </a:lvl6pPr>
            <a:lvl7pPr marL="8778679" indent="0">
              <a:buNone/>
              <a:defRPr sz="3200"/>
            </a:lvl7pPr>
            <a:lvl8pPr marL="10241792" indent="0">
              <a:buNone/>
              <a:defRPr sz="3200"/>
            </a:lvl8pPr>
            <a:lvl9pPr marL="11704905" indent="0">
              <a:buNone/>
              <a:defRPr sz="3200"/>
            </a:lvl9pPr>
          </a:lstStyle>
          <a:p>
            <a:pPr lvl="0"/>
            <a:r>
              <a:rPr lang="en-US"/>
              <a:t>Edit Master text styles</a:t>
            </a:r>
          </a:p>
        </p:txBody>
      </p:sp>
      <p:sp>
        <p:nvSpPr>
          <p:cNvPr id="5" name="Date Placeholder 4"/>
          <p:cNvSpPr>
            <a:spLocks noGrp="1"/>
          </p:cNvSpPr>
          <p:nvPr>
            <p:ph type="dt" sz="half" idx="10"/>
          </p:nvPr>
        </p:nvSpPr>
        <p:spPr/>
        <p:txBody>
          <a:bodyPr/>
          <a:lstStyle/>
          <a:p>
            <a:fld id="{D129A030-203F-0848-A379-909ED02F3BFC}"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45546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463040"/>
            <a:ext cx="10617041" cy="5120640"/>
          </a:xfrm>
        </p:spPr>
        <p:txBody>
          <a:bodyPr anchor="b"/>
          <a:lstStyle>
            <a:lvl1pPr>
              <a:defRPr sz="10241"/>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9" y="3159765"/>
            <a:ext cx="16664940" cy="15595600"/>
          </a:xfrm>
        </p:spPr>
        <p:txBody>
          <a:bodyPr anchor="t"/>
          <a:lstStyle>
            <a:lvl1pPr marL="0" indent="0">
              <a:buNone/>
              <a:defRPr sz="10241"/>
            </a:lvl1pPr>
            <a:lvl2pPr marL="1463113" indent="0">
              <a:buNone/>
              <a:defRPr sz="8960"/>
            </a:lvl2pPr>
            <a:lvl3pPr marL="2926226" indent="0">
              <a:buNone/>
              <a:defRPr sz="7680"/>
            </a:lvl3pPr>
            <a:lvl4pPr marL="4389339" indent="0">
              <a:buNone/>
              <a:defRPr sz="6400"/>
            </a:lvl4pPr>
            <a:lvl5pPr marL="5852453" indent="0">
              <a:buNone/>
              <a:defRPr sz="6400"/>
            </a:lvl5pPr>
            <a:lvl6pPr marL="7315566" indent="0">
              <a:buNone/>
              <a:defRPr sz="6400"/>
            </a:lvl6pPr>
            <a:lvl7pPr marL="8778679" indent="0">
              <a:buNone/>
              <a:defRPr sz="6400"/>
            </a:lvl7pPr>
            <a:lvl8pPr marL="10241792" indent="0">
              <a:buNone/>
              <a:defRPr sz="6400"/>
            </a:lvl8pPr>
            <a:lvl9pPr marL="11704905"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9" y="6583680"/>
            <a:ext cx="10617041" cy="12197082"/>
          </a:xfrm>
        </p:spPr>
        <p:txBody>
          <a:bodyPr/>
          <a:lstStyle>
            <a:lvl1pPr marL="0" indent="0">
              <a:buNone/>
              <a:defRPr sz="5120"/>
            </a:lvl1pPr>
            <a:lvl2pPr marL="1463113" indent="0">
              <a:buNone/>
              <a:defRPr sz="4480"/>
            </a:lvl2pPr>
            <a:lvl3pPr marL="2926226" indent="0">
              <a:buNone/>
              <a:defRPr sz="3840"/>
            </a:lvl3pPr>
            <a:lvl4pPr marL="4389339" indent="0">
              <a:buNone/>
              <a:defRPr sz="3200"/>
            </a:lvl4pPr>
            <a:lvl5pPr marL="5852453" indent="0">
              <a:buNone/>
              <a:defRPr sz="3200"/>
            </a:lvl5pPr>
            <a:lvl6pPr marL="7315566" indent="0">
              <a:buNone/>
              <a:defRPr sz="3200"/>
            </a:lvl6pPr>
            <a:lvl7pPr marL="8778679" indent="0">
              <a:buNone/>
              <a:defRPr sz="3200"/>
            </a:lvl7pPr>
            <a:lvl8pPr marL="10241792" indent="0">
              <a:buNone/>
              <a:defRPr sz="3200"/>
            </a:lvl8pPr>
            <a:lvl9pPr marL="11704905" indent="0">
              <a:buNone/>
              <a:defRPr sz="3200"/>
            </a:lvl9pPr>
          </a:lstStyle>
          <a:p>
            <a:pPr lvl="0"/>
            <a:r>
              <a:rPr lang="en-US"/>
              <a:t>Edit Master text styles</a:t>
            </a:r>
          </a:p>
        </p:txBody>
      </p:sp>
      <p:sp>
        <p:nvSpPr>
          <p:cNvPr id="5" name="Date Placeholder 4"/>
          <p:cNvSpPr>
            <a:spLocks noGrp="1"/>
          </p:cNvSpPr>
          <p:nvPr>
            <p:ph type="dt" sz="half" idx="10"/>
          </p:nvPr>
        </p:nvSpPr>
        <p:spPr/>
        <p:txBody>
          <a:bodyPr/>
          <a:lstStyle/>
          <a:p>
            <a:fld id="{D129A030-203F-0848-A379-909ED02F3BFC}"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4059312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6"/>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D129A030-203F-0848-A379-909ED02F3BFC}" type="datetimeFigureOut">
              <a:rPr lang="en-US" smtClean="0"/>
              <a:t>11/6/2018</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3F76AC1B-DEE2-294A-BF8E-01B31660D945}" type="slidenum">
              <a:rPr lang="en-US" smtClean="0"/>
              <a:t>‹#›</a:t>
            </a:fld>
            <a:endParaRPr lang="en-US"/>
          </a:p>
        </p:txBody>
      </p:sp>
    </p:spTree>
    <p:extLst>
      <p:ext uri="{BB962C8B-B14F-4D97-AF65-F5344CB8AC3E}">
        <p14:creationId xmlns:p14="http://schemas.microsoft.com/office/powerpoint/2010/main" val="1165065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226" rtl="0" eaLnBrk="1" latinLnBrk="0" hangingPunct="1">
        <a:lnSpc>
          <a:spcPct val="90000"/>
        </a:lnSpc>
        <a:spcBef>
          <a:spcPct val="0"/>
        </a:spcBef>
        <a:buNone/>
        <a:defRPr sz="14081" kern="1200">
          <a:solidFill>
            <a:schemeClr val="tx1"/>
          </a:solidFill>
          <a:latin typeface="+mj-lt"/>
          <a:ea typeface="+mj-ea"/>
          <a:cs typeface="+mj-cs"/>
        </a:defRPr>
      </a:lvl1pPr>
    </p:titleStyle>
    <p:bodyStyle>
      <a:lvl1pPr marL="731557" indent="-731557" algn="l" defTabSz="2926226"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670" indent="-731557" algn="l" defTabSz="2926226"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783" indent="-731557" algn="l" defTabSz="2926226"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896" indent="-731557" algn="l" defTabSz="2926226"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4009" indent="-731557" algn="l" defTabSz="2926226"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7122" indent="-731557" algn="l" defTabSz="2926226"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10235" indent="-731557" algn="l" defTabSz="2926226"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3349" indent="-731557" algn="l" defTabSz="2926226"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6462" indent="-731557" algn="l" defTabSz="2926226"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226" rtl="0" eaLnBrk="1" latinLnBrk="0" hangingPunct="1">
        <a:defRPr sz="5760" kern="1200">
          <a:solidFill>
            <a:schemeClr val="tx1"/>
          </a:solidFill>
          <a:latin typeface="+mn-lt"/>
          <a:ea typeface="+mn-ea"/>
          <a:cs typeface="+mn-cs"/>
        </a:defRPr>
      </a:lvl1pPr>
      <a:lvl2pPr marL="1463113" algn="l" defTabSz="2926226" rtl="0" eaLnBrk="1" latinLnBrk="0" hangingPunct="1">
        <a:defRPr sz="5760" kern="1200">
          <a:solidFill>
            <a:schemeClr val="tx1"/>
          </a:solidFill>
          <a:latin typeface="+mn-lt"/>
          <a:ea typeface="+mn-ea"/>
          <a:cs typeface="+mn-cs"/>
        </a:defRPr>
      </a:lvl2pPr>
      <a:lvl3pPr marL="2926226" algn="l" defTabSz="2926226" rtl="0" eaLnBrk="1" latinLnBrk="0" hangingPunct="1">
        <a:defRPr sz="5760" kern="1200">
          <a:solidFill>
            <a:schemeClr val="tx1"/>
          </a:solidFill>
          <a:latin typeface="+mn-lt"/>
          <a:ea typeface="+mn-ea"/>
          <a:cs typeface="+mn-cs"/>
        </a:defRPr>
      </a:lvl3pPr>
      <a:lvl4pPr marL="4389339" algn="l" defTabSz="2926226" rtl="0" eaLnBrk="1" latinLnBrk="0" hangingPunct="1">
        <a:defRPr sz="5760" kern="1200">
          <a:solidFill>
            <a:schemeClr val="tx1"/>
          </a:solidFill>
          <a:latin typeface="+mn-lt"/>
          <a:ea typeface="+mn-ea"/>
          <a:cs typeface="+mn-cs"/>
        </a:defRPr>
      </a:lvl4pPr>
      <a:lvl5pPr marL="5852453" algn="l" defTabSz="2926226" rtl="0" eaLnBrk="1" latinLnBrk="0" hangingPunct="1">
        <a:defRPr sz="5760" kern="1200">
          <a:solidFill>
            <a:schemeClr val="tx1"/>
          </a:solidFill>
          <a:latin typeface="+mn-lt"/>
          <a:ea typeface="+mn-ea"/>
          <a:cs typeface="+mn-cs"/>
        </a:defRPr>
      </a:lvl5pPr>
      <a:lvl6pPr marL="7315566" algn="l" defTabSz="2926226" rtl="0" eaLnBrk="1" latinLnBrk="0" hangingPunct="1">
        <a:defRPr sz="5760" kern="1200">
          <a:solidFill>
            <a:schemeClr val="tx1"/>
          </a:solidFill>
          <a:latin typeface="+mn-lt"/>
          <a:ea typeface="+mn-ea"/>
          <a:cs typeface="+mn-cs"/>
        </a:defRPr>
      </a:lvl6pPr>
      <a:lvl7pPr marL="8778679" algn="l" defTabSz="2926226" rtl="0" eaLnBrk="1" latinLnBrk="0" hangingPunct="1">
        <a:defRPr sz="5760" kern="1200">
          <a:solidFill>
            <a:schemeClr val="tx1"/>
          </a:solidFill>
          <a:latin typeface="+mn-lt"/>
          <a:ea typeface="+mn-ea"/>
          <a:cs typeface="+mn-cs"/>
        </a:defRPr>
      </a:lvl7pPr>
      <a:lvl8pPr marL="10241792" algn="l" defTabSz="2926226" rtl="0" eaLnBrk="1" latinLnBrk="0" hangingPunct="1">
        <a:defRPr sz="5760" kern="1200">
          <a:solidFill>
            <a:schemeClr val="tx1"/>
          </a:solidFill>
          <a:latin typeface="+mn-lt"/>
          <a:ea typeface="+mn-ea"/>
          <a:cs typeface="+mn-cs"/>
        </a:defRPr>
      </a:lvl8pPr>
      <a:lvl9pPr marL="11704905" algn="l" defTabSz="2926226"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C2C6618-9461-E84F-BB55-F131D0F314CB}"/>
              </a:ext>
            </a:extLst>
          </p:cNvPr>
          <p:cNvSpPr txBox="1"/>
          <p:nvPr/>
        </p:nvSpPr>
        <p:spPr>
          <a:xfrm>
            <a:off x="7491658" y="579193"/>
            <a:ext cx="22693745" cy="2370008"/>
          </a:xfrm>
          <a:prstGeom prst="rect">
            <a:avLst/>
          </a:prstGeom>
          <a:noFill/>
        </p:spPr>
        <p:txBody>
          <a:bodyPr wrap="square" rtlCol="0">
            <a:spAutoFit/>
          </a:bodyPr>
          <a:lstStyle/>
          <a:p>
            <a:r>
              <a:rPr lang="en-US" sz="10001" b="1" dirty="0">
                <a:solidFill>
                  <a:srgbClr val="225650"/>
                </a:solidFill>
                <a:latin typeface="Arial" panose="020B0604020202020204" pitchFamily="34" charset="0"/>
                <a:cs typeface="Arial" panose="020B0604020202020204" pitchFamily="34" charset="0"/>
              </a:rPr>
              <a:t>Title of academic poster</a:t>
            </a:r>
          </a:p>
          <a:p>
            <a:r>
              <a:rPr lang="en-US" sz="4800" dirty="0">
                <a:latin typeface="Arial" panose="020B0604020202020204" pitchFamily="34" charset="0"/>
                <a:cs typeface="Arial" panose="020B0604020202020204" pitchFamily="34" charset="0"/>
              </a:rPr>
              <a:t>Author(s)  |  Department</a:t>
            </a:r>
          </a:p>
        </p:txBody>
      </p:sp>
      <p:sp>
        <p:nvSpPr>
          <p:cNvPr id="27" name="Rectangle 26">
            <a:extLst>
              <a:ext uri="{FF2B5EF4-FFF2-40B4-BE49-F238E27FC236}">
                <a16:creationId xmlns="" xmlns:a16="http://schemas.microsoft.com/office/drawing/2014/main" id="{5F9B7095-AEF1-FC41-A886-813A74BD029C}"/>
              </a:ext>
            </a:extLst>
          </p:cNvPr>
          <p:cNvSpPr/>
          <p:nvPr/>
        </p:nvSpPr>
        <p:spPr>
          <a:xfrm>
            <a:off x="544814" y="20310764"/>
            <a:ext cx="5198920" cy="1015663"/>
          </a:xfrm>
          <a:prstGeom prst="rect">
            <a:avLst/>
          </a:prstGeom>
        </p:spPr>
        <p:txBody>
          <a:bodyPr wrap="square">
            <a:spAutoFit/>
          </a:bodyPr>
          <a:lstStyle/>
          <a:p>
            <a:pPr marL="400070" algn="ctr"/>
            <a:r>
              <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000" dirty="0"/>
          </a:p>
        </p:txBody>
      </p:sp>
      <p:sp>
        <p:nvSpPr>
          <p:cNvPr id="12" name="Rectangle 11">
            <a:extLst>
              <a:ext uri="{FF2B5EF4-FFF2-40B4-BE49-F238E27FC236}">
                <a16:creationId xmlns="" xmlns:a16="http://schemas.microsoft.com/office/drawing/2014/main" id="{9B53E63B-C825-7D45-BEA7-BAE29A521104}"/>
              </a:ext>
            </a:extLst>
          </p:cNvPr>
          <p:cNvSpPr/>
          <p:nvPr/>
        </p:nvSpPr>
        <p:spPr>
          <a:xfrm>
            <a:off x="872129" y="4168388"/>
            <a:ext cx="18302562" cy="11172289"/>
          </a:xfrm>
          <a:prstGeom prst="rect">
            <a:avLst/>
          </a:prstGeom>
        </p:spPr>
        <p:txBody>
          <a:bodyPr wrap="square">
            <a:spAutoFit/>
          </a:bodyPr>
          <a:lstStyle/>
          <a:p>
            <a:pPr marL="400070"/>
            <a:r>
              <a:rPr lang="en-US" sz="8000" b="1" dirty="0">
                <a:solidFill>
                  <a:srgbClr val="000000"/>
                </a:solidFill>
                <a:latin typeface="Arial" panose="020B0604020202020204" pitchFamily="34" charset="0"/>
                <a:ea typeface="MS Mincho" panose="02020609040205080304" pitchFamily="49" charset="-128"/>
                <a:cs typeface="Arial" panose="020B0604020202020204" pitchFamily="34" charset="0"/>
              </a:rPr>
              <a:t>Headline</a:t>
            </a:r>
            <a:endParaRPr lang="en-US" sz="4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00070"/>
            <a:endParaRPr lang="en-US" sz="2800" dirty="0">
              <a:latin typeface="Arial" panose="020B0604020202020204" pitchFamily="34" charset="0"/>
              <a:cs typeface="Arial" panose="020B0604020202020204" pitchFamily="34" charset="0"/>
            </a:endParaRPr>
          </a:p>
          <a:p>
            <a:pPr marL="400070"/>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00070"/>
            <a:endParaRPr lang="en-US" sz="4000" dirty="0">
              <a:latin typeface="Arial" panose="020B0604020202020204" pitchFamily="34" charset="0"/>
              <a:cs typeface="Arial" panose="020B0604020202020204" pitchFamily="34" charset="0"/>
            </a:endParaRPr>
          </a:p>
          <a:p>
            <a:pPr marL="400070"/>
            <a:r>
              <a:rPr lang="en-US" sz="8000" b="1" dirty="0">
                <a:solidFill>
                  <a:srgbClr val="000000"/>
                </a:solidFill>
                <a:latin typeface="Arial" panose="020B0604020202020204" pitchFamily="34" charset="0"/>
                <a:ea typeface="MS Mincho" panose="02020609040205080304" pitchFamily="49" charset="-128"/>
                <a:cs typeface="Arial" panose="020B0604020202020204" pitchFamily="34" charset="0"/>
              </a:rPr>
              <a:t>Headline</a:t>
            </a:r>
            <a:endParaRPr lang="en-US" sz="4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00070"/>
            <a:endParaRPr lang="en-US" sz="3200" dirty="0">
              <a:latin typeface="Arial" panose="020B0604020202020204" pitchFamily="34" charset="0"/>
              <a:cs typeface="Arial" panose="020B0604020202020204" pitchFamily="34" charset="0"/>
            </a:endParaRPr>
          </a:p>
          <a:p>
            <a:pPr marL="400070"/>
            <a:endParaRPr lang="en-US" sz="4000" dirty="0">
              <a:latin typeface="Arial" panose="020B0604020202020204" pitchFamily="34" charset="0"/>
              <a:ea typeface="MS Mincho" panose="02020609040205080304" pitchFamily="49" charset="-128"/>
              <a:cs typeface="Arial" panose="020B0604020202020204" pitchFamily="34" charset="0"/>
            </a:endParaRPr>
          </a:p>
        </p:txBody>
      </p:sp>
      <p:sp>
        <p:nvSpPr>
          <p:cNvPr id="13" name="Rectangle 12">
            <a:extLst>
              <a:ext uri="{FF2B5EF4-FFF2-40B4-BE49-F238E27FC236}">
                <a16:creationId xmlns="" xmlns:a16="http://schemas.microsoft.com/office/drawing/2014/main" id="{3AB0248C-3B98-8048-86FE-73F6B62B64C5}"/>
              </a:ext>
            </a:extLst>
          </p:cNvPr>
          <p:cNvSpPr/>
          <p:nvPr/>
        </p:nvSpPr>
        <p:spPr>
          <a:xfrm>
            <a:off x="20490310" y="4168388"/>
            <a:ext cx="11594048" cy="18066484"/>
          </a:xfrm>
          <a:prstGeom prst="rect">
            <a:avLst/>
          </a:prstGeom>
        </p:spPr>
        <p:txBody>
          <a:bodyPr wrap="square">
            <a:spAutoFit/>
          </a:bodyPr>
          <a:lstStyle/>
          <a:p>
            <a:pPr marL="400070"/>
            <a:r>
              <a:rPr lang="en-US" sz="8000" b="1" dirty="0">
                <a:solidFill>
                  <a:srgbClr val="000000"/>
                </a:solidFill>
                <a:latin typeface="Arial" panose="020B0604020202020204" pitchFamily="34" charset="0"/>
                <a:ea typeface="MS Mincho" panose="02020609040205080304" pitchFamily="49" charset="-128"/>
                <a:cs typeface="Arial" panose="020B0604020202020204" pitchFamily="34" charset="0"/>
              </a:rPr>
              <a:t>Conclusion</a:t>
            </a:r>
            <a:endParaRPr lang="en-US" sz="4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00070"/>
            <a:endParaRPr lang="en-US" sz="2800" dirty="0">
              <a:latin typeface="Arial" panose="020B0604020202020204" pitchFamily="34" charset="0"/>
              <a:cs typeface="Arial" panose="020B0604020202020204" pitchFamily="34" charset="0"/>
            </a:endParaRPr>
          </a:p>
          <a:p>
            <a:pPr marL="400070"/>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00070"/>
            <a:endParaRPr lang="en-US" sz="4000" dirty="0">
              <a:latin typeface="Arial" panose="020B0604020202020204" pitchFamily="34" charset="0"/>
              <a:cs typeface="Arial" panose="020B0604020202020204" pitchFamily="34" charset="0"/>
            </a:endParaRPr>
          </a:p>
          <a:p>
            <a:pPr marL="400070"/>
            <a:r>
              <a:rPr lang="en-US" sz="8000" b="1" dirty="0">
                <a:solidFill>
                  <a:srgbClr val="000000"/>
                </a:solidFill>
                <a:latin typeface="Arial" panose="020B0604020202020204" pitchFamily="34" charset="0"/>
                <a:ea typeface="MS Mincho" panose="02020609040205080304" pitchFamily="49" charset="-128"/>
                <a:cs typeface="Arial" panose="020B0604020202020204" pitchFamily="34" charset="0"/>
              </a:rPr>
              <a:t>Reference</a:t>
            </a:r>
            <a:endParaRPr lang="en-US" sz="4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endParaRPr lang="en-US" sz="2800" dirty="0">
              <a:latin typeface="Arial" panose="020B0604020202020204" pitchFamily="34" charset="0"/>
              <a:cs typeface="Arial" panose="020B0604020202020204" pitchFamily="34" charset="0"/>
            </a:endParaRPr>
          </a:p>
          <a:p>
            <a:pPr marL="400070"/>
            <a:endParaRPr lang="en-US" sz="3200" dirty="0">
              <a:latin typeface="Arial" panose="020B0604020202020204" pitchFamily="34" charset="0"/>
              <a:cs typeface="Arial" panose="020B0604020202020204" pitchFamily="34" charset="0"/>
            </a:endParaRPr>
          </a:p>
          <a:p>
            <a:pPr marL="400070"/>
            <a:endParaRPr lang="en-US" sz="4000" dirty="0">
              <a:latin typeface="Arial" panose="020B0604020202020204" pitchFamily="34" charset="0"/>
              <a:ea typeface="MS Mincho" panose="02020609040205080304" pitchFamily="49" charset="-128"/>
              <a:cs typeface="Arial" panose="020B0604020202020204" pitchFamily="34" charset="0"/>
            </a:endParaRPr>
          </a:p>
        </p:txBody>
      </p:sp>
      <p:cxnSp>
        <p:nvCxnSpPr>
          <p:cNvPr id="16" name="Straight Connector 15">
            <a:extLst>
              <a:ext uri="{FF2B5EF4-FFF2-40B4-BE49-F238E27FC236}">
                <a16:creationId xmlns="" xmlns:a16="http://schemas.microsoft.com/office/drawing/2014/main" id="{482EAD11-003C-F84D-A0D2-5ACACE5E964A}"/>
              </a:ext>
            </a:extLst>
          </p:cNvPr>
          <p:cNvCxnSpPr>
            <a:cxnSpLocks/>
          </p:cNvCxnSpPr>
          <p:nvPr/>
        </p:nvCxnSpPr>
        <p:spPr>
          <a:xfrm>
            <a:off x="6519025" y="15035877"/>
            <a:ext cx="0" cy="6290550"/>
          </a:xfrm>
          <a:prstGeom prst="line">
            <a:avLst/>
          </a:prstGeom>
          <a:ln w="60325" cmpd="sng">
            <a:solidFill>
              <a:srgbClr val="225650"/>
            </a:solidFill>
            <a:prstDash val="soli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 xmlns:a16="http://schemas.microsoft.com/office/drawing/2014/main" id="{9884D405-299C-8B4E-809F-E0C3AE5275E2}"/>
              </a:ext>
            </a:extLst>
          </p:cNvPr>
          <p:cNvSpPr/>
          <p:nvPr/>
        </p:nvSpPr>
        <p:spPr>
          <a:xfrm>
            <a:off x="6973323" y="20310764"/>
            <a:ext cx="5198920" cy="1015663"/>
          </a:xfrm>
          <a:prstGeom prst="rect">
            <a:avLst/>
          </a:prstGeom>
        </p:spPr>
        <p:txBody>
          <a:bodyPr wrap="square">
            <a:spAutoFit/>
          </a:bodyPr>
          <a:lstStyle/>
          <a:p>
            <a:pPr marL="400070" algn="ctr"/>
            <a:r>
              <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000" dirty="0"/>
          </a:p>
        </p:txBody>
      </p:sp>
      <p:cxnSp>
        <p:nvCxnSpPr>
          <p:cNvPr id="19" name="Straight Connector 18">
            <a:extLst>
              <a:ext uri="{FF2B5EF4-FFF2-40B4-BE49-F238E27FC236}">
                <a16:creationId xmlns="" xmlns:a16="http://schemas.microsoft.com/office/drawing/2014/main" id="{996E69E5-5415-2B44-BC35-7BE67A762866}"/>
              </a:ext>
            </a:extLst>
          </p:cNvPr>
          <p:cNvCxnSpPr>
            <a:cxnSpLocks/>
          </p:cNvCxnSpPr>
          <p:nvPr/>
        </p:nvCxnSpPr>
        <p:spPr>
          <a:xfrm>
            <a:off x="13058371" y="15035878"/>
            <a:ext cx="0" cy="6290550"/>
          </a:xfrm>
          <a:prstGeom prst="line">
            <a:avLst/>
          </a:prstGeom>
          <a:ln w="60325" cmpd="sng">
            <a:solidFill>
              <a:srgbClr val="225650"/>
            </a:solidFill>
            <a:prstDash val="soli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 xmlns:a16="http://schemas.microsoft.com/office/drawing/2014/main" id="{DC5F512E-E627-5C44-907B-6F2358F17F63}"/>
              </a:ext>
            </a:extLst>
          </p:cNvPr>
          <p:cNvSpPr/>
          <p:nvPr/>
        </p:nvSpPr>
        <p:spPr>
          <a:xfrm>
            <a:off x="13678923" y="20310765"/>
            <a:ext cx="5198920" cy="1015663"/>
          </a:xfrm>
          <a:prstGeom prst="rect">
            <a:avLst/>
          </a:prstGeom>
        </p:spPr>
        <p:txBody>
          <a:bodyPr wrap="square">
            <a:spAutoFit/>
          </a:bodyPr>
          <a:lstStyle/>
          <a:p>
            <a:pPr marL="400070" algn="ctr"/>
            <a:r>
              <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000" dirty="0"/>
          </a:p>
        </p:txBody>
      </p:sp>
      <p:cxnSp>
        <p:nvCxnSpPr>
          <p:cNvPr id="24" name="Straight Connector 23">
            <a:extLst>
              <a:ext uri="{FF2B5EF4-FFF2-40B4-BE49-F238E27FC236}">
                <a16:creationId xmlns="" xmlns:a16="http://schemas.microsoft.com/office/drawing/2014/main" id="{1DE1155A-1A6B-FE4B-AC45-56D38A76300E}"/>
              </a:ext>
            </a:extLst>
          </p:cNvPr>
          <p:cNvCxnSpPr>
            <a:cxnSpLocks/>
          </p:cNvCxnSpPr>
          <p:nvPr/>
        </p:nvCxnSpPr>
        <p:spPr>
          <a:xfrm>
            <a:off x="20193461" y="4558146"/>
            <a:ext cx="0" cy="16768282"/>
          </a:xfrm>
          <a:prstGeom prst="line">
            <a:avLst/>
          </a:prstGeom>
          <a:ln w="60325" cmpd="sng">
            <a:solidFill>
              <a:srgbClr val="225650"/>
            </a:solidFill>
            <a:prstDash val="soli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 xmlns:a16="http://schemas.microsoft.com/office/drawing/2014/main" id="{07C1683B-2C4F-1949-BDAD-481130233372}"/>
              </a:ext>
            </a:extLst>
          </p:cNvPr>
          <p:cNvSpPr/>
          <p:nvPr/>
        </p:nvSpPr>
        <p:spPr>
          <a:xfrm>
            <a:off x="952312" y="15035877"/>
            <a:ext cx="4649500" cy="4997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32" name="Rectangle 31">
            <a:extLst>
              <a:ext uri="{FF2B5EF4-FFF2-40B4-BE49-F238E27FC236}">
                <a16:creationId xmlns="" xmlns:a16="http://schemas.microsoft.com/office/drawing/2014/main" id="{E186EF11-A32B-D24B-B4D9-1A60505C8548}"/>
              </a:ext>
            </a:extLst>
          </p:cNvPr>
          <p:cNvSpPr/>
          <p:nvPr/>
        </p:nvSpPr>
        <p:spPr>
          <a:xfrm>
            <a:off x="7491658" y="15035877"/>
            <a:ext cx="4649500" cy="4997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34" name="Rectangle 33">
            <a:extLst>
              <a:ext uri="{FF2B5EF4-FFF2-40B4-BE49-F238E27FC236}">
                <a16:creationId xmlns="" xmlns:a16="http://schemas.microsoft.com/office/drawing/2014/main" id="{58FDB49F-504F-FC4D-B2E6-631087AF3190}"/>
              </a:ext>
            </a:extLst>
          </p:cNvPr>
          <p:cNvSpPr/>
          <p:nvPr/>
        </p:nvSpPr>
        <p:spPr>
          <a:xfrm>
            <a:off x="14031003" y="15035877"/>
            <a:ext cx="4649500" cy="4997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pic>
        <p:nvPicPr>
          <p:cNvPr id="14" name="Picture 13">
            <a:extLst>
              <a:ext uri="{FF2B5EF4-FFF2-40B4-BE49-F238E27FC236}">
                <a16:creationId xmlns="" xmlns:a16="http://schemas.microsoft.com/office/drawing/2014/main" id="{CB95B460-CB5A-B744-8D61-578A44A3ECED}"/>
              </a:ext>
            </a:extLst>
          </p:cNvPr>
          <p:cNvPicPr>
            <a:picLocks noChangeAspect="1"/>
          </p:cNvPicPr>
          <p:nvPr/>
        </p:nvPicPr>
        <p:blipFill>
          <a:blip r:embed="rId4"/>
          <a:stretch>
            <a:fillRect/>
          </a:stretch>
        </p:blipFill>
        <p:spPr>
          <a:xfrm>
            <a:off x="2229526" y="789242"/>
            <a:ext cx="4743797" cy="2098941"/>
          </a:xfrm>
          <a:prstGeom prst="rect">
            <a:avLst/>
          </a:prstGeom>
        </p:spPr>
      </p:pic>
    </p:spTree>
    <p:extLst>
      <p:ext uri="{BB962C8B-B14F-4D97-AF65-F5344CB8AC3E}">
        <p14:creationId xmlns:p14="http://schemas.microsoft.com/office/powerpoint/2010/main" val="19634715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3034</TotalTime>
  <Words>709</Words>
  <Application>Microsoft Office PowerPoint</Application>
  <PresentationFormat>Custom</PresentationFormat>
  <Paragraphs>37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MS Mincho</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A Bouchelle</dc:creator>
  <cp:lastModifiedBy>Library</cp:lastModifiedBy>
  <cp:revision>27</cp:revision>
  <dcterms:created xsi:type="dcterms:W3CDTF">2018-07-02T14:14:28Z</dcterms:created>
  <dcterms:modified xsi:type="dcterms:W3CDTF">2018-11-06T13:56:34Z</dcterms:modified>
</cp:coreProperties>
</file>