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
  </p:notesMasterIdLst>
  <p:sldIdLst>
    <p:sldId id="256" r:id="rId2"/>
  </p:sldIdLst>
  <p:sldSz cx="32918400" cy="21945600"/>
  <p:notesSz cx="6858000" cy="9144000"/>
  <p:defaultTex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56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36"/>
    <p:restoredTop sz="94711"/>
  </p:normalViewPr>
  <p:slideViewPr>
    <p:cSldViewPr snapToGrid="0" snapToObjects="1">
      <p:cViewPr varScale="1">
        <p:scale>
          <a:sx n="20" d="100"/>
          <a:sy n="20" d="100"/>
        </p:scale>
        <p:origin x="114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4D9A2A-4C03-3D4A-B0C8-BC9973BF3078}" type="datetimeFigureOut">
              <a:rPr lang="en-US" smtClean="0"/>
              <a:t>11/6/2018</a:t>
            </a:fld>
            <a:endParaRPr lang="en-US"/>
          </a:p>
        </p:txBody>
      </p:sp>
      <p:sp>
        <p:nvSpPr>
          <p:cNvPr id="4" name="Slide Image Placeholder 3"/>
          <p:cNvSpPr>
            <a:spLocks noGrp="1" noRot="1" noChangeAspect="1"/>
          </p:cNvSpPr>
          <p:nvPr>
            <p:ph type="sldImg" idx="2"/>
          </p:nvPr>
        </p:nvSpPr>
        <p:spPr>
          <a:xfrm>
            <a:off x="1114425" y="1143000"/>
            <a:ext cx="4629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ABF161-FC8C-3547-AE87-260DE5256F91}" type="slidenum">
              <a:rPr lang="en-US" smtClean="0"/>
              <a:t>‹#›</a:t>
            </a:fld>
            <a:endParaRPr lang="en-US"/>
          </a:p>
        </p:txBody>
      </p:sp>
    </p:spTree>
    <p:extLst>
      <p:ext uri="{BB962C8B-B14F-4D97-AF65-F5344CB8AC3E}">
        <p14:creationId xmlns:p14="http://schemas.microsoft.com/office/powerpoint/2010/main" val="1214323338"/>
      </p:ext>
    </p:extLst>
  </p:cSld>
  <p:clrMap bg1="lt1" tx1="dk1" bg2="lt2" tx2="dk2" accent1="accent1" accent2="accent2" accent3="accent3" accent4="accent4" accent5="accent5" accent6="accent6" hlink="hlink" folHlink="folHlink"/>
  <p:notesStyle>
    <a:lvl1pPr marL="0" algn="l" defTabSz="2633472" rtl="0" eaLnBrk="1" latinLnBrk="0" hangingPunct="1">
      <a:defRPr sz="3456" kern="1200">
        <a:solidFill>
          <a:schemeClr val="tx1"/>
        </a:solidFill>
        <a:latin typeface="+mn-lt"/>
        <a:ea typeface="+mn-ea"/>
        <a:cs typeface="+mn-cs"/>
      </a:defRPr>
    </a:lvl1pPr>
    <a:lvl2pPr marL="1316736" algn="l" defTabSz="2633472" rtl="0" eaLnBrk="1" latinLnBrk="0" hangingPunct="1">
      <a:defRPr sz="3456" kern="1200">
        <a:solidFill>
          <a:schemeClr val="tx1"/>
        </a:solidFill>
        <a:latin typeface="+mn-lt"/>
        <a:ea typeface="+mn-ea"/>
        <a:cs typeface="+mn-cs"/>
      </a:defRPr>
    </a:lvl2pPr>
    <a:lvl3pPr marL="2633472" algn="l" defTabSz="2633472" rtl="0" eaLnBrk="1" latinLnBrk="0" hangingPunct="1">
      <a:defRPr sz="3456" kern="1200">
        <a:solidFill>
          <a:schemeClr val="tx1"/>
        </a:solidFill>
        <a:latin typeface="+mn-lt"/>
        <a:ea typeface="+mn-ea"/>
        <a:cs typeface="+mn-cs"/>
      </a:defRPr>
    </a:lvl3pPr>
    <a:lvl4pPr marL="3950208" algn="l" defTabSz="2633472" rtl="0" eaLnBrk="1" latinLnBrk="0" hangingPunct="1">
      <a:defRPr sz="3456" kern="1200">
        <a:solidFill>
          <a:schemeClr val="tx1"/>
        </a:solidFill>
        <a:latin typeface="+mn-lt"/>
        <a:ea typeface="+mn-ea"/>
        <a:cs typeface="+mn-cs"/>
      </a:defRPr>
    </a:lvl4pPr>
    <a:lvl5pPr marL="5266944" algn="l" defTabSz="2633472" rtl="0" eaLnBrk="1" latinLnBrk="0" hangingPunct="1">
      <a:defRPr sz="3456" kern="1200">
        <a:solidFill>
          <a:schemeClr val="tx1"/>
        </a:solidFill>
        <a:latin typeface="+mn-lt"/>
        <a:ea typeface="+mn-ea"/>
        <a:cs typeface="+mn-cs"/>
      </a:defRPr>
    </a:lvl5pPr>
    <a:lvl6pPr marL="6583680" algn="l" defTabSz="2633472" rtl="0" eaLnBrk="1" latinLnBrk="0" hangingPunct="1">
      <a:defRPr sz="3456" kern="1200">
        <a:solidFill>
          <a:schemeClr val="tx1"/>
        </a:solidFill>
        <a:latin typeface="+mn-lt"/>
        <a:ea typeface="+mn-ea"/>
        <a:cs typeface="+mn-cs"/>
      </a:defRPr>
    </a:lvl6pPr>
    <a:lvl7pPr marL="7900416" algn="l" defTabSz="2633472" rtl="0" eaLnBrk="1" latinLnBrk="0" hangingPunct="1">
      <a:defRPr sz="3456" kern="1200">
        <a:solidFill>
          <a:schemeClr val="tx1"/>
        </a:solidFill>
        <a:latin typeface="+mn-lt"/>
        <a:ea typeface="+mn-ea"/>
        <a:cs typeface="+mn-cs"/>
      </a:defRPr>
    </a:lvl7pPr>
    <a:lvl8pPr marL="9217152" algn="l" defTabSz="2633472" rtl="0" eaLnBrk="1" latinLnBrk="0" hangingPunct="1">
      <a:defRPr sz="3456" kern="1200">
        <a:solidFill>
          <a:schemeClr val="tx1"/>
        </a:solidFill>
        <a:latin typeface="+mn-lt"/>
        <a:ea typeface="+mn-ea"/>
        <a:cs typeface="+mn-cs"/>
      </a:defRPr>
    </a:lvl8pPr>
    <a:lvl9pPr marL="10533888" algn="l" defTabSz="2633472" rtl="0" eaLnBrk="1" latinLnBrk="0" hangingPunct="1">
      <a:defRPr sz="345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4425" y="1143000"/>
            <a:ext cx="462915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ABF161-FC8C-3547-AE87-260DE5256F91}" type="slidenum">
              <a:rPr lang="en-US" smtClean="0"/>
              <a:t>1</a:t>
            </a:fld>
            <a:endParaRPr lang="en-US"/>
          </a:p>
        </p:txBody>
      </p:sp>
    </p:spTree>
    <p:extLst>
      <p:ext uri="{BB962C8B-B14F-4D97-AF65-F5344CB8AC3E}">
        <p14:creationId xmlns:p14="http://schemas.microsoft.com/office/powerpoint/2010/main" val="1910979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3591562"/>
            <a:ext cx="27980640" cy="7640320"/>
          </a:xfrm>
        </p:spPr>
        <p:txBody>
          <a:bodyPr anchor="b"/>
          <a:lstStyle>
            <a:lvl1pPr algn="ctr">
              <a:defRPr sz="19201"/>
            </a:lvl1pPr>
          </a:lstStyle>
          <a:p>
            <a:r>
              <a:rPr lang="en-US"/>
              <a:t>Click to edit Master title style</a:t>
            </a:r>
            <a:endParaRPr lang="en-US" dirty="0"/>
          </a:p>
        </p:txBody>
      </p:sp>
      <p:sp>
        <p:nvSpPr>
          <p:cNvPr id="3" name="Subtitle 2"/>
          <p:cNvSpPr>
            <a:spLocks noGrp="1"/>
          </p:cNvSpPr>
          <p:nvPr>
            <p:ph type="subTitle" idx="1"/>
          </p:nvPr>
        </p:nvSpPr>
        <p:spPr>
          <a:xfrm>
            <a:off x="4114800" y="11526522"/>
            <a:ext cx="24688800" cy="5298438"/>
          </a:xfrm>
        </p:spPr>
        <p:txBody>
          <a:bodyPr/>
          <a:lstStyle>
            <a:lvl1pPr marL="0" indent="0" algn="ctr">
              <a:buNone/>
              <a:defRPr sz="7680"/>
            </a:lvl1pPr>
            <a:lvl2pPr marL="1463113" indent="0" algn="ctr">
              <a:buNone/>
              <a:defRPr sz="6400"/>
            </a:lvl2pPr>
            <a:lvl3pPr marL="2926226" indent="0" algn="ctr">
              <a:buNone/>
              <a:defRPr sz="5760"/>
            </a:lvl3pPr>
            <a:lvl4pPr marL="4389339" indent="0" algn="ctr">
              <a:buNone/>
              <a:defRPr sz="5120"/>
            </a:lvl4pPr>
            <a:lvl5pPr marL="5852453" indent="0" algn="ctr">
              <a:buNone/>
              <a:defRPr sz="5120"/>
            </a:lvl5pPr>
            <a:lvl6pPr marL="7315566" indent="0" algn="ctr">
              <a:buNone/>
              <a:defRPr sz="5120"/>
            </a:lvl6pPr>
            <a:lvl7pPr marL="8778679" indent="0" algn="ctr">
              <a:buNone/>
              <a:defRPr sz="5120"/>
            </a:lvl7pPr>
            <a:lvl8pPr marL="10241792" indent="0" algn="ctr">
              <a:buNone/>
              <a:defRPr sz="5120"/>
            </a:lvl8pPr>
            <a:lvl9pPr marL="11704905" indent="0" algn="ctr">
              <a:buNone/>
              <a:defRPr sz="51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782607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1238709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557232" y="1168400"/>
            <a:ext cx="7098030" cy="1859788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63142" y="1168400"/>
            <a:ext cx="20882610" cy="1859788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689958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3081062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45997" y="5471168"/>
            <a:ext cx="28392120" cy="9128758"/>
          </a:xfrm>
        </p:spPr>
        <p:txBody>
          <a:bodyPr anchor="b"/>
          <a:lstStyle>
            <a:lvl1pPr>
              <a:defRPr sz="19201"/>
            </a:lvl1pPr>
          </a:lstStyle>
          <a:p>
            <a:r>
              <a:rPr lang="en-US"/>
              <a:t>Click to edit Master title style</a:t>
            </a:r>
            <a:endParaRPr lang="en-US" dirty="0"/>
          </a:p>
        </p:txBody>
      </p:sp>
      <p:sp>
        <p:nvSpPr>
          <p:cNvPr id="3" name="Text Placeholder 2"/>
          <p:cNvSpPr>
            <a:spLocks noGrp="1"/>
          </p:cNvSpPr>
          <p:nvPr>
            <p:ph type="body" idx="1"/>
          </p:nvPr>
        </p:nvSpPr>
        <p:spPr>
          <a:xfrm>
            <a:off x="2245997" y="14686288"/>
            <a:ext cx="28392120" cy="4800598"/>
          </a:xfrm>
        </p:spPr>
        <p:txBody>
          <a:bodyPr/>
          <a:lstStyle>
            <a:lvl1pPr marL="0" indent="0">
              <a:buNone/>
              <a:defRPr sz="7680">
                <a:solidFill>
                  <a:schemeClr val="tx1"/>
                </a:solidFill>
              </a:defRPr>
            </a:lvl1pPr>
            <a:lvl2pPr marL="1463113" indent="0">
              <a:buNone/>
              <a:defRPr sz="6400">
                <a:solidFill>
                  <a:schemeClr val="tx1">
                    <a:tint val="75000"/>
                  </a:schemeClr>
                </a:solidFill>
              </a:defRPr>
            </a:lvl2pPr>
            <a:lvl3pPr marL="2926226" indent="0">
              <a:buNone/>
              <a:defRPr sz="5760">
                <a:solidFill>
                  <a:schemeClr val="tx1">
                    <a:tint val="75000"/>
                  </a:schemeClr>
                </a:solidFill>
              </a:defRPr>
            </a:lvl3pPr>
            <a:lvl4pPr marL="4389339" indent="0">
              <a:buNone/>
              <a:defRPr sz="5120">
                <a:solidFill>
                  <a:schemeClr val="tx1">
                    <a:tint val="75000"/>
                  </a:schemeClr>
                </a:solidFill>
              </a:defRPr>
            </a:lvl4pPr>
            <a:lvl5pPr marL="5852453" indent="0">
              <a:buNone/>
              <a:defRPr sz="5120">
                <a:solidFill>
                  <a:schemeClr val="tx1">
                    <a:tint val="75000"/>
                  </a:schemeClr>
                </a:solidFill>
              </a:defRPr>
            </a:lvl5pPr>
            <a:lvl6pPr marL="7315566" indent="0">
              <a:buNone/>
              <a:defRPr sz="5120">
                <a:solidFill>
                  <a:schemeClr val="tx1">
                    <a:tint val="75000"/>
                  </a:schemeClr>
                </a:solidFill>
              </a:defRPr>
            </a:lvl6pPr>
            <a:lvl7pPr marL="8778679" indent="0">
              <a:buNone/>
              <a:defRPr sz="5120">
                <a:solidFill>
                  <a:schemeClr val="tx1">
                    <a:tint val="75000"/>
                  </a:schemeClr>
                </a:solidFill>
              </a:defRPr>
            </a:lvl7pPr>
            <a:lvl8pPr marL="10241792" indent="0">
              <a:buNone/>
              <a:defRPr sz="5120">
                <a:solidFill>
                  <a:schemeClr val="tx1">
                    <a:tint val="75000"/>
                  </a:schemeClr>
                </a:solidFill>
              </a:defRPr>
            </a:lvl8pPr>
            <a:lvl9pPr marL="11704905" indent="0">
              <a:buNone/>
              <a:defRPr sz="512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129A030-203F-0848-A379-909ED02F3BFC}" type="datetimeFigureOut">
              <a:rPr lang="en-US" smtClean="0"/>
              <a:t>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393430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263140" y="5842000"/>
            <a:ext cx="13990320" cy="139242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6664940" y="5842000"/>
            <a:ext cx="13990320" cy="139242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29A030-203F-0848-A379-909ED02F3BFC}" type="datetimeFigureOut">
              <a:rPr lang="en-US" smtClean="0"/>
              <a:t>11/6/2018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1442752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168406"/>
            <a:ext cx="28392120" cy="42418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2267432" y="5379722"/>
            <a:ext cx="13926024" cy="2636518"/>
          </a:xfrm>
        </p:spPr>
        <p:txBody>
          <a:bodyPr anchor="b"/>
          <a:lstStyle>
            <a:lvl1pPr marL="0" indent="0">
              <a:buNone/>
              <a:defRPr sz="7680" b="1"/>
            </a:lvl1pPr>
            <a:lvl2pPr marL="1463113" indent="0">
              <a:buNone/>
              <a:defRPr sz="6400" b="1"/>
            </a:lvl2pPr>
            <a:lvl3pPr marL="2926226" indent="0">
              <a:buNone/>
              <a:defRPr sz="5760" b="1"/>
            </a:lvl3pPr>
            <a:lvl4pPr marL="4389339" indent="0">
              <a:buNone/>
              <a:defRPr sz="5120" b="1"/>
            </a:lvl4pPr>
            <a:lvl5pPr marL="5852453" indent="0">
              <a:buNone/>
              <a:defRPr sz="5120" b="1"/>
            </a:lvl5pPr>
            <a:lvl6pPr marL="7315566" indent="0">
              <a:buNone/>
              <a:defRPr sz="5120" b="1"/>
            </a:lvl6pPr>
            <a:lvl7pPr marL="8778679" indent="0">
              <a:buNone/>
              <a:defRPr sz="5120" b="1"/>
            </a:lvl7pPr>
            <a:lvl8pPr marL="10241792" indent="0">
              <a:buNone/>
              <a:defRPr sz="5120" b="1"/>
            </a:lvl8pPr>
            <a:lvl9pPr marL="11704905" indent="0">
              <a:buNone/>
              <a:defRPr sz="5120" b="1"/>
            </a:lvl9pPr>
          </a:lstStyle>
          <a:p>
            <a:pPr lvl="0"/>
            <a:r>
              <a:rPr lang="en-US"/>
              <a:t>Edit Master text styles</a:t>
            </a:r>
          </a:p>
        </p:txBody>
      </p:sp>
      <p:sp>
        <p:nvSpPr>
          <p:cNvPr id="4" name="Content Placeholder 3"/>
          <p:cNvSpPr>
            <a:spLocks noGrp="1"/>
          </p:cNvSpPr>
          <p:nvPr>
            <p:ph sz="half" idx="2"/>
          </p:nvPr>
        </p:nvSpPr>
        <p:spPr>
          <a:xfrm>
            <a:off x="2267432" y="8016240"/>
            <a:ext cx="13926024" cy="1179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6664942" y="5379722"/>
            <a:ext cx="13994609" cy="2636518"/>
          </a:xfrm>
        </p:spPr>
        <p:txBody>
          <a:bodyPr anchor="b"/>
          <a:lstStyle>
            <a:lvl1pPr marL="0" indent="0">
              <a:buNone/>
              <a:defRPr sz="7680" b="1"/>
            </a:lvl1pPr>
            <a:lvl2pPr marL="1463113" indent="0">
              <a:buNone/>
              <a:defRPr sz="6400" b="1"/>
            </a:lvl2pPr>
            <a:lvl3pPr marL="2926226" indent="0">
              <a:buNone/>
              <a:defRPr sz="5760" b="1"/>
            </a:lvl3pPr>
            <a:lvl4pPr marL="4389339" indent="0">
              <a:buNone/>
              <a:defRPr sz="5120" b="1"/>
            </a:lvl4pPr>
            <a:lvl5pPr marL="5852453" indent="0">
              <a:buNone/>
              <a:defRPr sz="5120" b="1"/>
            </a:lvl5pPr>
            <a:lvl6pPr marL="7315566" indent="0">
              <a:buNone/>
              <a:defRPr sz="5120" b="1"/>
            </a:lvl6pPr>
            <a:lvl7pPr marL="8778679" indent="0">
              <a:buNone/>
              <a:defRPr sz="5120" b="1"/>
            </a:lvl7pPr>
            <a:lvl8pPr marL="10241792" indent="0">
              <a:buNone/>
              <a:defRPr sz="5120" b="1"/>
            </a:lvl8pPr>
            <a:lvl9pPr marL="11704905" indent="0">
              <a:buNone/>
              <a:defRPr sz="5120" b="1"/>
            </a:lvl9pPr>
          </a:lstStyle>
          <a:p>
            <a:pPr lvl="0"/>
            <a:r>
              <a:rPr lang="en-US"/>
              <a:t>Edit Master text styles</a:t>
            </a:r>
          </a:p>
        </p:txBody>
      </p:sp>
      <p:sp>
        <p:nvSpPr>
          <p:cNvPr id="6" name="Content Placeholder 5"/>
          <p:cNvSpPr>
            <a:spLocks noGrp="1"/>
          </p:cNvSpPr>
          <p:nvPr>
            <p:ph sz="quarter" idx="4"/>
          </p:nvPr>
        </p:nvSpPr>
        <p:spPr>
          <a:xfrm>
            <a:off x="16664942" y="8016240"/>
            <a:ext cx="13994609" cy="1179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29A030-203F-0848-A379-909ED02F3BFC}" type="datetimeFigureOut">
              <a:rPr lang="en-US" smtClean="0"/>
              <a:t>11/6/2018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3206683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29A030-203F-0848-A379-909ED02F3BFC}" type="datetimeFigureOut">
              <a:rPr lang="en-US" smtClean="0"/>
              <a:t>11/6/2018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360103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29A030-203F-0848-A379-909ED02F3BFC}" type="datetimeFigureOut">
              <a:rPr lang="en-US" smtClean="0"/>
              <a:t>11/6/2018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3239109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9" y="1463040"/>
            <a:ext cx="10617041" cy="5120640"/>
          </a:xfrm>
        </p:spPr>
        <p:txBody>
          <a:bodyPr anchor="b"/>
          <a:lstStyle>
            <a:lvl1pPr>
              <a:defRPr sz="10241"/>
            </a:lvl1pPr>
          </a:lstStyle>
          <a:p>
            <a:r>
              <a:rPr lang="en-US"/>
              <a:t>Click to edit Master title style</a:t>
            </a:r>
            <a:endParaRPr lang="en-US" dirty="0"/>
          </a:p>
        </p:txBody>
      </p:sp>
      <p:sp>
        <p:nvSpPr>
          <p:cNvPr id="3" name="Content Placeholder 2"/>
          <p:cNvSpPr>
            <a:spLocks noGrp="1"/>
          </p:cNvSpPr>
          <p:nvPr>
            <p:ph idx="1"/>
          </p:nvPr>
        </p:nvSpPr>
        <p:spPr>
          <a:xfrm>
            <a:off x="13994609" y="3159765"/>
            <a:ext cx="16664940" cy="15595600"/>
          </a:xfrm>
        </p:spPr>
        <p:txBody>
          <a:bodyPr/>
          <a:lstStyle>
            <a:lvl1pPr>
              <a:defRPr sz="10241"/>
            </a:lvl1pPr>
            <a:lvl2pPr>
              <a:defRPr sz="8960"/>
            </a:lvl2pPr>
            <a:lvl3pPr>
              <a:defRPr sz="7680"/>
            </a:lvl3pPr>
            <a:lvl4pPr>
              <a:defRPr sz="6400"/>
            </a:lvl4pPr>
            <a:lvl5pPr>
              <a:defRPr sz="6400"/>
            </a:lvl5pPr>
            <a:lvl6pPr>
              <a:defRPr sz="6400"/>
            </a:lvl6pPr>
            <a:lvl7pPr>
              <a:defRPr sz="6400"/>
            </a:lvl7pPr>
            <a:lvl8pPr>
              <a:defRPr sz="6400"/>
            </a:lvl8pPr>
            <a:lvl9pPr>
              <a:defRPr sz="6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67429" y="6583680"/>
            <a:ext cx="10617041" cy="12197082"/>
          </a:xfrm>
        </p:spPr>
        <p:txBody>
          <a:bodyPr/>
          <a:lstStyle>
            <a:lvl1pPr marL="0" indent="0">
              <a:buNone/>
              <a:defRPr sz="5120"/>
            </a:lvl1pPr>
            <a:lvl2pPr marL="1463113" indent="0">
              <a:buNone/>
              <a:defRPr sz="4480"/>
            </a:lvl2pPr>
            <a:lvl3pPr marL="2926226" indent="0">
              <a:buNone/>
              <a:defRPr sz="3840"/>
            </a:lvl3pPr>
            <a:lvl4pPr marL="4389339" indent="0">
              <a:buNone/>
              <a:defRPr sz="3200"/>
            </a:lvl4pPr>
            <a:lvl5pPr marL="5852453" indent="0">
              <a:buNone/>
              <a:defRPr sz="3200"/>
            </a:lvl5pPr>
            <a:lvl6pPr marL="7315566" indent="0">
              <a:buNone/>
              <a:defRPr sz="3200"/>
            </a:lvl6pPr>
            <a:lvl7pPr marL="8778679" indent="0">
              <a:buNone/>
              <a:defRPr sz="3200"/>
            </a:lvl7pPr>
            <a:lvl8pPr marL="10241792" indent="0">
              <a:buNone/>
              <a:defRPr sz="3200"/>
            </a:lvl8pPr>
            <a:lvl9pPr marL="11704905" indent="0">
              <a:buNone/>
              <a:defRPr sz="3200"/>
            </a:lvl9pPr>
          </a:lstStyle>
          <a:p>
            <a:pPr lvl="0"/>
            <a:r>
              <a:rPr lang="en-US"/>
              <a:t>Edit Master text styles</a:t>
            </a:r>
          </a:p>
        </p:txBody>
      </p:sp>
      <p:sp>
        <p:nvSpPr>
          <p:cNvPr id="5" name="Date Placeholder 4"/>
          <p:cNvSpPr>
            <a:spLocks noGrp="1"/>
          </p:cNvSpPr>
          <p:nvPr>
            <p:ph type="dt" sz="half" idx="10"/>
          </p:nvPr>
        </p:nvSpPr>
        <p:spPr/>
        <p:txBody>
          <a:bodyPr/>
          <a:lstStyle/>
          <a:p>
            <a:fld id="{D129A030-203F-0848-A379-909ED02F3BFC}" type="datetimeFigureOut">
              <a:rPr lang="en-US" smtClean="0"/>
              <a:t>11/6/2018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455463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9" y="1463040"/>
            <a:ext cx="10617041" cy="5120640"/>
          </a:xfrm>
        </p:spPr>
        <p:txBody>
          <a:bodyPr anchor="b"/>
          <a:lstStyle>
            <a:lvl1pPr>
              <a:defRPr sz="10241"/>
            </a:lvl1pPr>
          </a:lstStyle>
          <a:p>
            <a:r>
              <a:rPr lang="en-US"/>
              <a:t>Click to edit Master title style</a:t>
            </a:r>
            <a:endParaRPr lang="en-US" dirty="0"/>
          </a:p>
        </p:txBody>
      </p:sp>
      <p:sp>
        <p:nvSpPr>
          <p:cNvPr id="3" name="Picture Placeholder 2"/>
          <p:cNvSpPr>
            <a:spLocks noGrp="1" noChangeAspect="1"/>
          </p:cNvSpPr>
          <p:nvPr>
            <p:ph type="pic" idx="1"/>
          </p:nvPr>
        </p:nvSpPr>
        <p:spPr>
          <a:xfrm>
            <a:off x="13994609" y="3159765"/>
            <a:ext cx="16664940" cy="15595600"/>
          </a:xfrm>
        </p:spPr>
        <p:txBody>
          <a:bodyPr anchor="t"/>
          <a:lstStyle>
            <a:lvl1pPr marL="0" indent="0">
              <a:buNone/>
              <a:defRPr sz="10241"/>
            </a:lvl1pPr>
            <a:lvl2pPr marL="1463113" indent="0">
              <a:buNone/>
              <a:defRPr sz="8960"/>
            </a:lvl2pPr>
            <a:lvl3pPr marL="2926226" indent="0">
              <a:buNone/>
              <a:defRPr sz="7680"/>
            </a:lvl3pPr>
            <a:lvl4pPr marL="4389339" indent="0">
              <a:buNone/>
              <a:defRPr sz="6400"/>
            </a:lvl4pPr>
            <a:lvl5pPr marL="5852453" indent="0">
              <a:buNone/>
              <a:defRPr sz="6400"/>
            </a:lvl5pPr>
            <a:lvl6pPr marL="7315566" indent="0">
              <a:buNone/>
              <a:defRPr sz="6400"/>
            </a:lvl6pPr>
            <a:lvl7pPr marL="8778679" indent="0">
              <a:buNone/>
              <a:defRPr sz="6400"/>
            </a:lvl7pPr>
            <a:lvl8pPr marL="10241792" indent="0">
              <a:buNone/>
              <a:defRPr sz="6400"/>
            </a:lvl8pPr>
            <a:lvl9pPr marL="11704905" indent="0">
              <a:buNone/>
              <a:defRPr sz="6400"/>
            </a:lvl9pPr>
          </a:lstStyle>
          <a:p>
            <a:r>
              <a:rPr lang="en-US"/>
              <a:t>Click icon to add picture</a:t>
            </a:r>
            <a:endParaRPr lang="en-US" dirty="0"/>
          </a:p>
        </p:txBody>
      </p:sp>
      <p:sp>
        <p:nvSpPr>
          <p:cNvPr id="4" name="Text Placeholder 3"/>
          <p:cNvSpPr>
            <a:spLocks noGrp="1"/>
          </p:cNvSpPr>
          <p:nvPr>
            <p:ph type="body" sz="half" idx="2"/>
          </p:nvPr>
        </p:nvSpPr>
        <p:spPr>
          <a:xfrm>
            <a:off x="2267429" y="6583680"/>
            <a:ext cx="10617041" cy="12197082"/>
          </a:xfrm>
        </p:spPr>
        <p:txBody>
          <a:bodyPr/>
          <a:lstStyle>
            <a:lvl1pPr marL="0" indent="0">
              <a:buNone/>
              <a:defRPr sz="5120"/>
            </a:lvl1pPr>
            <a:lvl2pPr marL="1463113" indent="0">
              <a:buNone/>
              <a:defRPr sz="4480"/>
            </a:lvl2pPr>
            <a:lvl3pPr marL="2926226" indent="0">
              <a:buNone/>
              <a:defRPr sz="3840"/>
            </a:lvl3pPr>
            <a:lvl4pPr marL="4389339" indent="0">
              <a:buNone/>
              <a:defRPr sz="3200"/>
            </a:lvl4pPr>
            <a:lvl5pPr marL="5852453" indent="0">
              <a:buNone/>
              <a:defRPr sz="3200"/>
            </a:lvl5pPr>
            <a:lvl6pPr marL="7315566" indent="0">
              <a:buNone/>
              <a:defRPr sz="3200"/>
            </a:lvl6pPr>
            <a:lvl7pPr marL="8778679" indent="0">
              <a:buNone/>
              <a:defRPr sz="3200"/>
            </a:lvl7pPr>
            <a:lvl8pPr marL="10241792" indent="0">
              <a:buNone/>
              <a:defRPr sz="3200"/>
            </a:lvl8pPr>
            <a:lvl9pPr marL="11704905" indent="0">
              <a:buNone/>
              <a:defRPr sz="3200"/>
            </a:lvl9pPr>
          </a:lstStyle>
          <a:p>
            <a:pPr lvl="0"/>
            <a:r>
              <a:rPr lang="en-US"/>
              <a:t>Edit Master text styles</a:t>
            </a:r>
          </a:p>
        </p:txBody>
      </p:sp>
      <p:sp>
        <p:nvSpPr>
          <p:cNvPr id="5" name="Date Placeholder 4"/>
          <p:cNvSpPr>
            <a:spLocks noGrp="1"/>
          </p:cNvSpPr>
          <p:nvPr>
            <p:ph type="dt" sz="half" idx="10"/>
          </p:nvPr>
        </p:nvSpPr>
        <p:spPr/>
        <p:txBody>
          <a:bodyPr/>
          <a:lstStyle/>
          <a:p>
            <a:fld id="{D129A030-203F-0848-A379-909ED02F3BFC}" type="datetimeFigureOut">
              <a:rPr lang="en-US" smtClean="0"/>
              <a:t>11/6/2018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4059312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63140" y="1168406"/>
            <a:ext cx="28392120" cy="42418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63140" y="5842000"/>
            <a:ext cx="28392120" cy="1392428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63140" y="20340325"/>
            <a:ext cx="7406640" cy="1168400"/>
          </a:xfrm>
          <a:prstGeom prst="rect">
            <a:avLst/>
          </a:prstGeom>
        </p:spPr>
        <p:txBody>
          <a:bodyPr vert="horz" lIns="91440" tIns="45720" rIns="91440" bIns="45720" rtlCol="0" anchor="ctr"/>
          <a:lstStyle>
            <a:lvl1pPr algn="l">
              <a:defRPr sz="3840">
                <a:solidFill>
                  <a:schemeClr val="tx1">
                    <a:tint val="75000"/>
                  </a:schemeClr>
                </a:solidFill>
              </a:defRPr>
            </a:lvl1pPr>
          </a:lstStyle>
          <a:p>
            <a:fld id="{D129A030-203F-0848-A379-909ED02F3BFC}" type="datetimeFigureOut">
              <a:rPr lang="en-US" smtClean="0"/>
              <a:t>11/6/2018</a:t>
            </a:fld>
            <a:endParaRPr lang="en-US"/>
          </a:p>
        </p:txBody>
      </p:sp>
      <p:sp>
        <p:nvSpPr>
          <p:cNvPr id="5" name="Footer Placeholder 4"/>
          <p:cNvSpPr>
            <a:spLocks noGrp="1"/>
          </p:cNvSpPr>
          <p:nvPr>
            <p:ph type="ftr" sz="quarter" idx="3"/>
          </p:nvPr>
        </p:nvSpPr>
        <p:spPr>
          <a:xfrm>
            <a:off x="10904220" y="20340325"/>
            <a:ext cx="11109960" cy="1168400"/>
          </a:xfrm>
          <a:prstGeom prst="rect">
            <a:avLst/>
          </a:prstGeom>
        </p:spPr>
        <p:txBody>
          <a:bodyPr vert="horz" lIns="91440" tIns="45720" rIns="91440" bIns="45720" rtlCol="0" anchor="ctr"/>
          <a:lstStyle>
            <a:lvl1pPr algn="ctr">
              <a:defRPr sz="38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3248620" y="20340325"/>
            <a:ext cx="7406640" cy="1168400"/>
          </a:xfrm>
          <a:prstGeom prst="rect">
            <a:avLst/>
          </a:prstGeom>
        </p:spPr>
        <p:txBody>
          <a:bodyPr vert="horz" lIns="91440" tIns="45720" rIns="91440" bIns="45720" rtlCol="0" anchor="ctr"/>
          <a:lstStyle>
            <a:lvl1pPr algn="r">
              <a:defRPr sz="3840">
                <a:solidFill>
                  <a:schemeClr val="tx1">
                    <a:tint val="75000"/>
                  </a:schemeClr>
                </a:solidFill>
              </a:defRPr>
            </a:lvl1pPr>
          </a:lstStyle>
          <a:p>
            <a:fld id="{3F76AC1B-DEE2-294A-BF8E-01B31660D945}" type="slidenum">
              <a:rPr lang="en-US" smtClean="0"/>
              <a:t>‹#›</a:t>
            </a:fld>
            <a:endParaRPr lang="en-US"/>
          </a:p>
        </p:txBody>
      </p:sp>
    </p:spTree>
    <p:extLst>
      <p:ext uri="{BB962C8B-B14F-4D97-AF65-F5344CB8AC3E}">
        <p14:creationId xmlns:p14="http://schemas.microsoft.com/office/powerpoint/2010/main" val="11650651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926226" rtl="0" eaLnBrk="1" latinLnBrk="0" hangingPunct="1">
        <a:lnSpc>
          <a:spcPct val="90000"/>
        </a:lnSpc>
        <a:spcBef>
          <a:spcPct val="0"/>
        </a:spcBef>
        <a:buNone/>
        <a:defRPr sz="14081" kern="1200">
          <a:solidFill>
            <a:schemeClr val="tx1"/>
          </a:solidFill>
          <a:latin typeface="+mj-lt"/>
          <a:ea typeface="+mj-ea"/>
          <a:cs typeface="+mj-cs"/>
        </a:defRPr>
      </a:lvl1pPr>
    </p:titleStyle>
    <p:bodyStyle>
      <a:lvl1pPr marL="731557" indent="-731557" algn="l" defTabSz="2926226" rtl="0" eaLnBrk="1" latinLnBrk="0" hangingPunct="1">
        <a:lnSpc>
          <a:spcPct val="90000"/>
        </a:lnSpc>
        <a:spcBef>
          <a:spcPts val="3200"/>
        </a:spcBef>
        <a:buFont typeface="Arial" panose="020B0604020202020204" pitchFamily="34" charset="0"/>
        <a:buChar char="•"/>
        <a:defRPr sz="8960" kern="1200">
          <a:solidFill>
            <a:schemeClr val="tx1"/>
          </a:solidFill>
          <a:latin typeface="+mn-lt"/>
          <a:ea typeface="+mn-ea"/>
          <a:cs typeface="+mn-cs"/>
        </a:defRPr>
      </a:lvl1pPr>
      <a:lvl2pPr marL="2194670" indent="-731557" algn="l" defTabSz="2926226" rtl="0" eaLnBrk="1" latinLnBrk="0" hangingPunct="1">
        <a:lnSpc>
          <a:spcPct val="90000"/>
        </a:lnSpc>
        <a:spcBef>
          <a:spcPts val="1600"/>
        </a:spcBef>
        <a:buFont typeface="Arial" panose="020B0604020202020204" pitchFamily="34" charset="0"/>
        <a:buChar char="•"/>
        <a:defRPr sz="7680" kern="1200">
          <a:solidFill>
            <a:schemeClr val="tx1"/>
          </a:solidFill>
          <a:latin typeface="+mn-lt"/>
          <a:ea typeface="+mn-ea"/>
          <a:cs typeface="+mn-cs"/>
        </a:defRPr>
      </a:lvl2pPr>
      <a:lvl3pPr marL="3657783" indent="-731557" algn="l" defTabSz="2926226" rtl="0" eaLnBrk="1" latinLnBrk="0" hangingPunct="1">
        <a:lnSpc>
          <a:spcPct val="90000"/>
        </a:lnSpc>
        <a:spcBef>
          <a:spcPts val="1600"/>
        </a:spcBef>
        <a:buFont typeface="Arial" panose="020B0604020202020204" pitchFamily="34" charset="0"/>
        <a:buChar char="•"/>
        <a:defRPr sz="6400" kern="1200">
          <a:solidFill>
            <a:schemeClr val="tx1"/>
          </a:solidFill>
          <a:latin typeface="+mn-lt"/>
          <a:ea typeface="+mn-ea"/>
          <a:cs typeface="+mn-cs"/>
        </a:defRPr>
      </a:lvl3pPr>
      <a:lvl4pPr marL="5120896" indent="-731557" algn="l" defTabSz="2926226"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4pPr>
      <a:lvl5pPr marL="6584009" indent="-731557" algn="l" defTabSz="2926226"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5pPr>
      <a:lvl6pPr marL="8047122" indent="-731557" algn="l" defTabSz="2926226"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6pPr>
      <a:lvl7pPr marL="9510235" indent="-731557" algn="l" defTabSz="2926226"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7pPr>
      <a:lvl8pPr marL="10973349" indent="-731557" algn="l" defTabSz="2926226"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8pPr>
      <a:lvl9pPr marL="12436462" indent="-731557" algn="l" defTabSz="2926226"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9pPr>
    </p:bodyStyle>
    <p:otherStyle>
      <a:defPPr>
        <a:defRPr lang="en-US"/>
      </a:defPPr>
      <a:lvl1pPr marL="0" algn="l" defTabSz="2926226" rtl="0" eaLnBrk="1" latinLnBrk="0" hangingPunct="1">
        <a:defRPr sz="5760" kern="1200">
          <a:solidFill>
            <a:schemeClr val="tx1"/>
          </a:solidFill>
          <a:latin typeface="+mn-lt"/>
          <a:ea typeface="+mn-ea"/>
          <a:cs typeface="+mn-cs"/>
        </a:defRPr>
      </a:lvl1pPr>
      <a:lvl2pPr marL="1463113" algn="l" defTabSz="2926226" rtl="0" eaLnBrk="1" latinLnBrk="0" hangingPunct="1">
        <a:defRPr sz="5760" kern="1200">
          <a:solidFill>
            <a:schemeClr val="tx1"/>
          </a:solidFill>
          <a:latin typeface="+mn-lt"/>
          <a:ea typeface="+mn-ea"/>
          <a:cs typeface="+mn-cs"/>
        </a:defRPr>
      </a:lvl2pPr>
      <a:lvl3pPr marL="2926226" algn="l" defTabSz="2926226" rtl="0" eaLnBrk="1" latinLnBrk="0" hangingPunct="1">
        <a:defRPr sz="5760" kern="1200">
          <a:solidFill>
            <a:schemeClr val="tx1"/>
          </a:solidFill>
          <a:latin typeface="+mn-lt"/>
          <a:ea typeface="+mn-ea"/>
          <a:cs typeface="+mn-cs"/>
        </a:defRPr>
      </a:lvl3pPr>
      <a:lvl4pPr marL="4389339" algn="l" defTabSz="2926226" rtl="0" eaLnBrk="1" latinLnBrk="0" hangingPunct="1">
        <a:defRPr sz="5760" kern="1200">
          <a:solidFill>
            <a:schemeClr val="tx1"/>
          </a:solidFill>
          <a:latin typeface="+mn-lt"/>
          <a:ea typeface="+mn-ea"/>
          <a:cs typeface="+mn-cs"/>
        </a:defRPr>
      </a:lvl4pPr>
      <a:lvl5pPr marL="5852453" algn="l" defTabSz="2926226" rtl="0" eaLnBrk="1" latinLnBrk="0" hangingPunct="1">
        <a:defRPr sz="5760" kern="1200">
          <a:solidFill>
            <a:schemeClr val="tx1"/>
          </a:solidFill>
          <a:latin typeface="+mn-lt"/>
          <a:ea typeface="+mn-ea"/>
          <a:cs typeface="+mn-cs"/>
        </a:defRPr>
      </a:lvl5pPr>
      <a:lvl6pPr marL="7315566" algn="l" defTabSz="2926226" rtl="0" eaLnBrk="1" latinLnBrk="0" hangingPunct="1">
        <a:defRPr sz="5760" kern="1200">
          <a:solidFill>
            <a:schemeClr val="tx1"/>
          </a:solidFill>
          <a:latin typeface="+mn-lt"/>
          <a:ea typeface="+mn-ea"/>
          <a:cs typeface="+mn-cs"/>
        </a:defRPr>
      </a:lvl6pPr>
      <a:lvl7pPr marL="8778679" algn="l" defTabSz="2926226" rtl="0" eaLnBrk="1" latinLnBrk="0" hangingPunct="1">
        <a:defRPr sz="5760" kern="1200">
          <a:solidFill>
            <a:schemeClr val="tx1"/>
          </a:solidFill>
          <a:latin typeface="+mn-lt"/>
          <a:ea typeface="+mn-ea"/>
          <a:cs typeface="+mn-cs"/>
        </a:defRPr>
      </a:lvl7pPr>
      <a:lvl8pPr marL="10241792" algn="l" defTabSz="2926226" rtl="0" eaLnBrk="1" latinLnBrk="0" hangingPunct="1">
        <a:defRPr sz="5760" kern="1200">
          <a:solidFill>
            <a:schemeClr val="tx1"/>
          </a:solidFill>
          <a:latin typeface="+mn-lt"/>
          <a:ea typeface="+mn-ea"/>
          <a:cs typeface="+mn-cs"/>
        </a:defRPr>
      </a:lvl8pPr>
      <a:lvl9pPr marL="11704905" algn="l" defTabSz="2926226" rtl="0" eaLnBrk="1" latinLnBrk="0" hangingPunct="1">
        <a:defRPr sz="57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1C2C6618-9461-E84F-BB55-F131D0F314CB}"/>
              </a:ext>
            </a:extLst>
          </p:cNvPr>
          <p:cNvSpPr txBox="1"/>
          <p:nvPr/>
        </p:nvSpPr>
        <p:spPr>
          <a:xfrm>
            <a:off x="0" y="569843"/>
            <a:ext cx="32918400" cy="2370008"/>
          </a:xfrm>
          <a:prstGeom prst="rect">
            <a:avLst/>
          </a:prstGeom>
          <a:noFill/>
        </p:spPr>
        <p:txBody>
          <a:bodyPr wrap="square" rtlCol="0">
            <a:spAutoFit/>
          </a:bodyPr>
          <a:lstStyle/>
          <a:p>
            <a:pPr algn="ctr"/>
            <a:r>
              <a:rPr lang="en-US" sz="10001" b="1" dirty="0">
                <a:solidFill>
                  <a:srgbClr val="225650"/>
                </a:solidFill>
                <a:latin typeface="Arial" panose="020B0604020202020204" pitchFamily="34" charset="0"/>
                <a:cs typeface="Arial" panose="020B0604020202020204" pitchFamily="34" charset="0"/>
              </a:rPr>
              <a:t>Title of academic poster</a:t>
            </a:r>
          </a:p>
          <a:p>
            <a:pPr algn="ctr"/>
            <a:r>
              <a:rPr lang="en-US" sz="4800" dirty="0">
                <a:latin typeface="Arial" panose="020B0604020202020204" pitchFamily="34" charset="0"/>
                <a:cs typeface="Arial" panose="020B0604020202020204" pitchFamily="34" charset="0"/>
              </a:rPr>
              <a:t>Author(s)  |  Department</a:t>
            </a:r>
          </a:p>
        </p:txBody>
      </p:sp>
      <p:cxnSp>
        <p:nvCxnSpPr>
          <p:cNvPr id="7" name="Straight Connector 6">
            <a:extLst>
              <a:ext uri="{FF2B5EF4-FFF2-40B4-BE49-F238E27FC236}">
                <a16:creationId xmlns="" xmlns:a16="http://schemas.microsoft.com/office/drawing/2014/main" id="{7D552665-A909-F041-B5AB-9F474A7078EC}"/>
              </a:ext>
            </a:extLst>
          </p:cNvPr>
          <p:cNvCxnSpPr>
            <a:cxnSpLocks/>
          </p:cNvCxnSpPr>
          <p:nvPr/>
        </p:nvCxnSpPr>
        <p:spPr>
          <a:xfrm>
            <a:off x="22077680" y="4655221"/>
            <a:ext cx="0" cy="15463483"/>
          </a:xfrm>
          <a:prstGeom prst="line">
            <a:avLst/>
          </a:prstGeom>
          <a:ln w="127000"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 xmlns:a16="http://schemas.microsoft.com/office/drawing/2014/main" id="{BB2778B2-6865-0B47-BA9D-51E221D4FBA9}"/>
              </a:ext>
            </a:extLst>
          </p:cNvPr>
          <p:cNvSpPr/>
          <p:nvPr/>
        </p:nvSpPr>
        <p:spPr>
          <a:xfrm>
            <a:off x="944880" y="3349722"/>
            <a:ext cx="9387840" cy="19051369"/>
          </a:xfrm>
          <a:prstGeom prst="rect">
            <a:avLst/>
          </a:prstGeom>
        </p:spPr>
        <p:txBody>
          <a:bodyPr wrap="square">
            <a:spAutoFit/>
          </a:bodyPr>
          <a:lstStyle/>
          <a:p>
            <a:pPr marL="400070"/>
            <a:r>
              <a:rPr lang="en-US" sz="8000"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4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3200"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00070"/>
            <a:endParaRPr lang="en-US" sz="32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32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00070"/>
            <a:endParaRPr lang="en-US" sz="3200" dirty="0">
              <a:latin typeface="Arial" panose="020B0604020202020204" pitchFamily="34" charset="0"/>
              <a:cs typeface="Arial" panose="020B0604020202020204" pitchFamily="34" charset="0"/>
            </a:endParaRPr>
          </a:p>
          <a:p>
            <a:pPr marL="400070"/>
            <a:r>
              <a:rPr lang="en-US" sz="32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00070"/>
            <a:endParaRPr lang="en-US" sz="4000" dirty="0">
              <a:latin typeface="Arial" panose="020B0604020202020204" pitchFamily="34" charset="0"/>
              <a:cs typeface="Arial" panose="020B0604020202020204" pitchFamily="34" charset="0"/>
            </a:endParaRPr>
          </a:p>
          <a:p>
            <a:pPr marL="400070"/>
            <a:r>
              <a:rPr lang="en-US" sz="8000"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4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3200"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00070"/>
            <a:endParaRPr lang="en-US" sz="32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3200"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endParaRPr lang="en-US" sz="3200" dirty="0">
              <a:latin typeface="Arial" panose="020B0604020202020204" pitchFamily="34" charset="0"/>
              <a:cs typeface="Arial" panose="020B0604020202020204" pitchFamily="34" charset="0"/>
            </a:endParaRPr>
          </a:p>
          <a:p>
            <a:pPr marL="400070"/>
            <a:endParaRPr lang="en-US" sz="3200" dirty="0">
              <a:latin typeface="Arial" panose="020B0604020202020204" pitchFamily="34" charset="0"/>
              <a:cs typeface="Arial" panose="020B0604020202020204" pitchFamily="34" charset="0"/>
            </a:endParaRPr>
          </a:p>
          <a:p>
            <a:pPr marL="400070"/>
            <a:endParaRPr lang="en-US" sz="4000" dirty="0">
              <a:latin typeface="Arial" panose="020B0604020202020204" pitchFamily="34" charset="0"/>
              <a:ea typeface="MS Mincho" panose="02020609040205080304" pitchFamily="49" charset="-128"/>
              <a:cs typeface="Arial" panose="020B0604020202020204" pitchFamily="34" charset="0"/>
            </a:endParaRPr>
          </a:p>
        </p:txBody>
      </p:sp>
      <p:cxnSp>
        <p:nvCxnSpPr>
          <p:cNvPr id="14" name="Straight Connector 13">
            <a:extLst>
              <a:ext uri="{FF2B5EF4-FFF2-40B4-BE49-F238E27FC236}">
                <a16:creationId xmlns="" xmlns:a16="http://schemas.microsoft.com/office/drawing/2014/main" id="{A0779071-4C8B-6942-A97B-EE0B69B3BA2C}"/>
              </a:ext>
            </a:extLst>
          </p:cNvPr>
          <p:cNvCxnSpPr>
            <a:cxnSpLocks/>
          </p:cNvCxnSpPr>
          <p:nvPr/>
        </p:nvCxnSpPr>
        <p:spPr>
          <a:xfrm>
            <a:off x="11562080" y="4655221"/>
            <a:ext cx="0" cy="15463483"/>
          </a:xfrm>
          <a:prstGeom prst="line">
            <a:avLst/>
          </a:prstGeom>
          <a:ln w="127000"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 xmlns:a16="http://schemas.microsoft.com/office/drawing/2014/main" id="{424BA5F0-2D6C-874F-8D81-C2D542856075}"/>
              </a:ext>
            </a:extLst>
          </p:cNvPr>
          <p:cNvSpPr/>
          <p:nvPr/>
        </p:nvSpPr>
        <p:spPr>
          <a:xfrm>
            <a:off x="12222480" y="4655220"/>
            <a:ext cx="8656320" cy="4492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18" name="Rectangle 17">
            <a:extLst>
              <a:ext uri="{FF2B5EF4-FFF2-40B4-BE49-F238E27FC236}">
                <a16:creationId xmlns="" xmlns:a16="http://schemas.microsoft.com/office/drawing/2014/main" id="{B17EA227-5ABB-A04A-86EE-DA857520919A}"/>
              </a:ext>
            </a:extLst>
          </p:cNvPr>
          <p:cNvSpPr/>
          <p:nvPr/>
        </p:nvSpPr>
        <p:spPr>
          <a:xfrm>
            <a:off x="12222480" y="10090416"/>
            <a:ext cx="8656320" cy="4492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algn="ctr"/>
            <a:endParaRPr lang="en-US" dirty="0"/>
          </a:p>
        </p:txBody>
      </p:sp>
      <p:sp>
        <p:nvSpPr>
          <p:cNvPr id="16" name="Rectangle 15">
            <a:extLst>
              <a:ext uri="{FF2B5EF4-FFF2-40B4-BE49-F238E27FC236}">
                <a16:creationId xmlns="" xmlns:a16="http://schemas.microsoft.com/office/drawing/2014/main" id="{6472084D-E65D-8D4D-8D1C-1D469BF23657}"/>
              </a:ext>
            </a:extLst>
          </p:cNvPr>
          <p:cNvSpPr/>
          <p:nvPr/>
        </p:nvSpPr>
        <p:spPr>
          <a:xfrm>
            <a:off x="22696517" y="3349722"/>
            <a:ext cx="9387840" cy="19051369"/>
          </a:xfrm>
          <a:prstGeom prst="rect">
            <a:avLst/>
          </a:prstGeom>
        </p:spPr>
        <p:txBody>
          <a:bodyPr wrap="square">
            <a:spAutoFit/>
          </a:bodyPr>
          <a:lstStyle/>
          <a:p>
            <a:pPr marL="400070"/>
            <a:r>
              <a:rPr lang="en-US" sz="8000" b="1" dirty="0">
                <a:solidFill>
                  <a:srgbClr val="000000"/>
                </a:solidFill>
                <a:latin typeface="Arial" panose="020B0604020202020204" pitchFamily="34" charset="0"/>
                <a:ea typeface="MS Mincho" panose="02020609040205080304" pitchFamily="49" charset="-128"/>
                <a:cs typeface="Arial" panose="020B0604020202020204" pitchFamily="34" charset="0"/>
              </a:rPr>
              <a:t>Conclusion</a:t>
            </a:r>
            <a:endParaRPr lang="en-US" sz="4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3200"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00070"/>
            <a:endParaRPr lang="en-US" sz="32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32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00070"/>
            <a:endParaRPr lang="en-US" sz="3200" dirty="0">
              <a:latin typeface="Arial" panose="020B0604020202020204" pitchFamily="34" charset="0"/>
              <a:cs typeface="Arial" panose="020B0604020202020204" pitchFamily="34" charset="0"/>
            </a:endParaRPr>
          </a:p>
          <a:p>
            <a:pPr marL="400070"/>
            <a:r>
              <a:rPr lang="en-US" sz="32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00070"/>
            <a:endParaRPr lang="en-US" sz="4000" dirty="0">
              <a:latin typeface="Arial" panose="020B0604020202020204" pitchFamily="34" charset="0"/>
              <a:cs typeface="Arial" panose="020B0604020202020204" pitchFamily="34" charset="0"/>
            </a:endParaRPr>
          </a:p>
          <a:p>
            <a:pPr marL="400070"/>
            <a:r>
              <a:rPr lang="en-US" sz="8000" b="1" dirty="0">
                <a:solidFill>
                  <a:srgbClr val="000000"/>
                </a:solidFill>
                <a:latin typeface="Arial" panose="020B0604020202020204" pitchFamily="34" charset="0"/>
                <a:ea typeface="MS Mincho" panose="02020609040205080304" pitchFamily="49" charset="-128"/>
                <a:cs typeface="Arial" panose="020B0604020202020204" pitchFamily="34" charset="0"/>
              </a:rPr>
              <a:t>Reference</a:t>
            </a:r>
            <a:endParaRPr lang="en-US" sz="4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3200"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00070"/>
            <a:endParaRPr lang="en-US" sz="32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3200"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endParaRPr lang="en-US" sz="3200" dirty="0">
              <a:latin typeface="Arial" panose="020B0604020202020204" pitchFamily="34" charset="0"/>
              <a:cs typeface="Arial" panose="020B0604020202020204" pitchFamily="34" charset="0"/>
            </a:endParaRPr>
          </a:p>
          <a:p>
            <a:pPr marL="400070"/>
            <a:endParaRPr lang="en-US" sz="3200" dirty="0">
              <a:latin typeface="Arial" panose="020B0604020202020204" pitchFamily="34" charset="0"/>
              <a:cs typeface="Arial" panose="020B0604020202020204" pitchFamily="34" charset="0"/>
            </a:endParaRPr>
          </a:p>
          <a:p>
            <a:pPr marL="400070"/>
            <a:endParaRPr lang="en-US" sz="4000" dirty="0">
              <a:latin typeface="Arial" panose="020B0604020202020204" pitchFamily="34" charset="0"/>
              <a:ea typeface="MS Mincho" panose="02020609040205080304" pitchFamily="49" charset="-128"/>
              <a:cs typeface="Arial" panose="020B0604020202020204" pitchFamily="34" charset="0"/>
            </a:endParaRPr>
          </a:p>
        </p:txBody>
      </p:sp>
      <p:sp>
        <p:nvSpPr>
          <p:cNvPr id="21" name="Rectangle 20">
            <a:extLst>
              <a:ext uri="{FF2B5EF4-FFF2-40B4-BE49-F238E27FC236}">
                <a16:creationId xmlns="" xmlns:a16="http://schemas.microsoft.com/office/drawing/2014/main" id="{FD79C27B-D588-3F4A-859E-2AC2A807B099}"/>
              </a:ext>
            </a:extLst>
          </p:cNvPr>
          <p:cNvSpPr/>
          <p:nvPr/>
        </p:nvSpPr>
        <p:spPr>
          <a:xfrm>
            <a:off x="12222480" y="15626191"/>
            <a:ext cx="8656320" cy="4492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algn="ctr"/>
            <a:endParaRPr lang="en-US" dirty="0"/>
          </a:p>
        </p:txBody>
      </p:sp>
      <p:pic>
        <p:nvPicPr>
          <p:cNvPr id="15" name="Picture 14">
            <a:extLst>
              <a:ext uri="{FF2B5EF4-FFF2-40B4-BE49-F238E27FC236}">
                <a16:creationId xmlns="" xmlns:a16="http://schemas.microsoft.com/office/drawing/2014/main" id="{1CAB00BD-3407-584D-8893-8543C7A9CC2C}"/>
              </a:ext>
            </a:extLst>
          </p:cNvPr>
          <p:cNvPicPr>
            <a:picLocks noChangeAspect="1"/>
          </p:cNvPicPr>
          <p:nvPr/>
        </p:nvPicPr>
        <p:blipFill>
          <a:blip r:embed="rId4"/>
          <a:stretch>
            <a:fillRect/>
          </a:stretch>
        </p:blipFill>
        <p:spPr>
          <a:xfrm>
            <a:off x="27574239" y="789242"/>
            <a:ext cx="4743797" cy="2098941"/>
          </a:xfrm>
          <a:prstGeom prst="rect">
            <a:avLst/>
          </a:prstGeom>
        </p:spPr>
      </p:pic>
    </p:spTree>
    <p:extLst>
      <p:ext uri="{BB962C8B-B14F-4D97-AF65-F5344CB8AC3E}">
        <p14:creationId xmlns:p14="http://schemas.microsoft.com/office/powerpoint/2010/main" val="179022136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2991</TotalTime>
  <Words>508</Words>
  <Application>Microsoft Office PowerPoint</Application>
  <PresentationFormat>Custom</PresentationFormat>
  <Paragraphs>28</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MS Mincho</vt:lpstr>
      <vt:lpstr>Arial</vt:lpstr>
      <vt:lpstr>Calibri</vt:lpstr>
      <vt:lpstr>Calibri Light</vt:lpstr>
      <vt:lpstr>Office Theme</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A Bouchelle</dc:creator>
  <cp:lastModifiedBy>Library</cp:lastModifiedBy>
  <cp:revision>27</cp:revision>
  <dcterms:created xsi:type="dcterms:W3CDTF">2018-07-02T14:14:28Z</dcterms:created>
  <dcterms:modified xsi:type="dcterms:W3CDTF">2018-11-06T13:12:48Z</dcterms:modified>
</cp:coreProperties>
</file>