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6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3036" y="42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6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0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68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5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9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9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5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1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4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7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A Margino</cp:lastModifiedBy>
  <cp:revision>2</cp:revision>
  <dcterms:created xsi:type="dcterms:W3CDTF">2018-09-12T18:05:48Z</dcterms:created>
  <dcterms:modified xsi:type="dcterms:W3CDTF">2018-09-12T18:11:33Z</dcterms:modified>
</cp:coreProperties>
</file>