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18"/>
    <p:restoredTop sz="94628"/>
  </p:normalViewPr>
  <p:slideViewPr>
    <p:cSldViewPr snapToGrid="0" snapToObjects="1">
      <p:cViewPr varScale="1">
        <p:scale>
          <a:sx n="24" d="100"/>
          <a:sy n="24" d="100"/>
        </p:scale>
        <p:origin x="331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9/11/2018</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5683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04887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1100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26499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56623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08409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7580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05955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632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11200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13619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19C6E23-F6C9-654A-9E38-C53317A58364}" type="datetimeFigureOut">
              <a:rPr lang="en-US" smtClean="0"/>
              <a:t>9/11/2018</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1133159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85AFFF-ED33-1D48-9DCC-3B4F137C2C12}"/>
              </a:ext>
            </a:extLst>
          </p:cNvPr>
          <p:cNvSpPr txBox="1"/>
          <p:nvPr/>
        </p:nvSpPr>
        <p:spPr>
          <a:xfrm>
            <a:off x="7969104" y="627173"/>
            <a:ext cx="22693745" cy="2062103"/>
          </a:xfrm>
          <a:prstGeom prst="rect">
            <a:avLst/>
          </a:prstGeom>
          <a:noFill/>
        </p:spPr>
        <p:txBody>
          <a:bodyPr wrap="square" rtlCol="0">
            <a:spAutoFit/>
          </a:bodyPr>
          <a:lstStyle/>
          <a:p>
            <a:r>
              <a:rPr lang="en-US" sz="8800" b="1" dirty="0">
                <a:solidFill>
                  <a:srgbClr val="225650"/>
                </a:solidFill>
                <a:latin typeface="Arial" panose="020B0604020202020204" pitchFamily="34" charset="0"/>
                <a:cs typeface="Arial" panose="020B0604020202020204" pitchFamily="34" charset="0"/>
              </a:rPr>
              <a:t>Title of academic poster</a:t>
            </a:r>
          </a:p>
          <a:p>
            <a:r>
              <a:rPr lang="en-US" sz="4000" dirty="0">
                <a:latin typeface="Arial" panose="020B0604020202020204" pitchFamily="34" charset="0"/>
                <a:cs typeface="Arial" panose="020B0604020202020204" pitchFamily="34" charset="0"/>
              </a:rPr>
              <a:t>Author(s)  |  Department</a:t>
            </a:r>
          </a:p>
        </p:txBody>
      </p:sp>
      <p:sp>
        <p:nvSpPr>
          <p:cNvPr id="5" name="Rectangle 4">
            <a:extLst>
              <a:ext uri="{FF2B5EF4-FFF2-40B4-BE49-F238E27FC236}">
                <a16:creationId xmlns:a16="http://schemas.microsoft.com/office/drawing/2014/main" xmlns="" id="{7A574BDC-7409-1141-9C4A-14430D9946EE}"/>
              </a:ext>
            </a:extLst>
          </p:cNvPr>
          <p:cNvSpPr/>
          <p:nvPr/>
        </p:nvSpPr>
        <p:spPr>
          <a:xfrm>
            <a:off x="1179161"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6" name="Rectangle 5">
            <a:extLst>
              <a:ext uri="{FF2B5EF4-FFF2-40B4-BE49-F238E27FC236}">
                <a16:creationId xmlns:a16="http://schemas.microsoft.com/office/drawing/2014/main" xmlns="" id="{17C84438-D5B8-2D4B-BF8C-F74331DCA619}"/>
              </a:ext>
            </a:extLst>
          </p:cNvPr>
          <p:cNvSpPr/>
          <p:nvPr/>
        </p:nvSpPr>
        <p:spPr>
          <a:xfrm>
            <a:off x="872128" y="3514101"/>
            <a:ext cx="19336111" cy="7322572"/>
          </a:xfrm>
          <a:prstGeom prst="rect">
            <a:avLst/>
          </a:prstGeom>
        </p:spPr>
        <p:txBody>
          <a:bodyPr wrap="square" numCol="2">
            <a:no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400" dirty="0">
              <a:latin typeface="Arial" panose="020B0604020202020204" pitchFamily="34" charset="0"/>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p>
          <a:p>
            <a:pPr marL="400070"/>
            <a:endParaRPr lang="en-US" sz="24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7" name="Rectangle 6">
            <a:extLst>
              <a:ext uri="{FF2B5EF4-FFF2-40B4-BE49-F238E27FC236}">
                <a16:creationId xmlns:a16="http://schemas.microsoft.com/office/drawing/2014/main" xmlns="" id="{8250626C-FC3F-0546-A0AA-D88AC291C41F}"/>
              </a:ext>
            </a:extLst>
          </p:cNvPr>
          <p:cNvSpPr/>
          <p:nvPr/>
        </p:nvSpPr>
        <p:spPr>
          <a:xfrm>
            <a:off x="872129" y="19539095"/>
            <a:ext cx="11594192" cy="9694962"/>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400" dirty="0">
              <a:latin typeface="Arial" panose="020B0604020202020204" pitchFamily="34" charset="0"/>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endParaRPr lang="en-US" sz="28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a:extLst>
              <a:ext uri="{FF2B5EF4-FFF2-40B4-BE49-F238E27FC236}">
                <a16:creationId xmlns:a16="http://schemas.microsoft.com/office/drawing/2014/main" xmlns="" id="{2B32AF98-D1DB-5340-A7EA-6D563F27BEDA}"/>
              </a:ext>
            </a:extLst>
          </p:cNvPr>
          <p:cNvSpPr/>
          <p:nvPr/>
        </p:nvSpPr>
        <p:spPr>
          <a:xfrm>
            <a:off x="1179161"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8" name="Rectangle 17">
            <a:extLst>
              <a:ext uri="{FF2B5EF4-FFF2-40B4-BE49-F238E27FC236}">
                <a16:creationId xmlns:a16="http://schemas.microsoft.com/office/drawing/2014/main" xmlns="" id="{23F4207B-0182-E14D-88F5-0ED866526C02}"/>
              </a:ext>
            </a:extLst>
          </p:cNvPr>
          <p:cNvSpPr/>
          <p:nvPr/>
        </p:nvSpPr>
        <p:spPr>
          <a:xfrm>
            <a:off x="7846515"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9" name="Rectangle 18">
            <a:extLst>
              <a:ext uri="{FF2B5EF4-FFF2-40B4-BE49-F238E27FC236}">
                <a16:creationId xmlns:a16="http://schemas.microsoft.com/office/drawing/2014/main" xmlns="" id="{64900B70-7355-844C-A175-1ED97A1F9448}"/>
              </a:ext>
            </a:extLst>
          </p:cNvPr>
          <p:cNvSpPr/>
          <p:nvPr/>
        </p:nvSpPr>
        <p:spPr>
          <a:xfrm>
            <a:off x="14513869"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a:extLst>
              <a:ext uri="{FF2B5EF4-FFF2-40B4-BE49-F238E27FC236}">
                <a16:creationId xmlns:a16="http://schemas.microsoft.com/office/drawing/2014/main" xmlns="" id="{5F1E4AFB-B1F3-0F40-A730-A90EDFA1D8F4}"/>
              </a:ext>
            </a:extLst>
          </p:cNvPr>
          <p:cNvSpPr/>
          <p:nvPr/>
        </p:nvSpPr>
        <p:spPr>
          <a:xfrm>
            <a:off x="12892706" y="20156516"/>
            <a:ext cx="8168974" cy="8037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a16="http://schemas.microsoft.com/office/drawing/2014/main" xmlns="" id="{514A78D3-5C47-4A4E-BA61-7F92A6A98F06}"/>
              </a:ext>
            </a:extLst>
          </p:cNvPr>
          <p:cNvSpPr/>
          <p:nvPr/>
        </p:nvSpPr>
        <p:spPr>
          <a:xfrm>
            <a:off x="7846515"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22" name="Rectangle 21">
            <a:extLst>
              <a:ext uri="{FF2B5EF4-FFF2-40B4-BE49-F238E27FC236}">
                <a16:creationId xmlns:a16="http://schemas.microsoft.com/office/drawing/2014/main" xmlns="" id="{CD34E496-A8A8-4F47-A7E8-971A56C19C61}"/>
              </a:ext>
            </a:extLst>
          </p:cNvPr>
          <p:cNvSpPr/>
          <p:nvPr/>
        </p:nvSpPr>
        <p:spPr>
          <a:xfrm>
            <a:off x="14513869"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cxnSp>
        <p:nvCxnSpPr>
          <p:cNvPr id="23" name="Straight Connector 22">
            <a:extLst>
              <a:ext uri="{FF2B5EF4-FFF2-40B4-BE49-F238E27FC236}">
                <a16:creationId xmlns:a16="http://schemas.microsoft.com/office/drawing/2014/main" xmlns="" id="{295A1CB5-07AB-1243-A300-58B5DE874158}"/>
              </a:ext>
            </a:extLst>
          </p:cNvPr>
          <p:cNvCxnSpPr>
            <a:cxnSpLocks/>
          </p:cNvCxnSpPr>
          <p:nvPr/>
        </p:nvCxnSpPr>
        <p:spPr>
          <a:xfrm flipH="1">
            <a:off x="1306207" y="19326728"/>
            <a:ext cx="19572593"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9F316EC3-6675-9C48-940C-FEBDDAF8EEB8}"/>
              </a:ext>
            </a:extLst>
          </p:cNvPr>
          <p:cNvSpPr/>
          <p:nvPr/>
        </p:nvSpPr>
        <p:spPr>
          <a:xfrm>
            <a:off x="802640" y="29921891"/>
            <a:ext cx="20289520" cy="2100376"/>
          </a:xfrm>
          <a:prstGeom prst="rect">
            <a:avLst/>
          </a:prstGeom>
        </p:spPr>
        <p:txBody>
          <a:bodyPr wrap="square" numCol="3" anchor="t">
            <a:noAutofit/>
          </a:bodyPr>
          <a:lstStyle/>
          <a:p>
            <a:pPr marL="400070"/>
            <a:r>
              <a:rPr lang="en-US" sz="6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6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endParaRPr lang="en-US" sz="1800" dirty="0">
              <a:latin typeface="Arial" panose="020B0604020202020204" pitchFamily="34" charset="0"/>
              <a:cs typeface="Arial" panose="020B0604020202020204" pitchFamily="34" charset="0"/>
            </a:endParaRPr>
          </a:p>
          <a:p>
            <a:pPr marL="400070"/>
            <a:endParaRPr lang="en-US" sz="2400" dirty="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xmlns="" id="{44F9C83B-9E46-E24A-A016-FDCD2FF94E73}"/>
              </a:ext>
            </a:extLst>
          </p:cNvPr>
          <p:cNvCxnSpPr>
            <a:cxnSpLocks/>
          </p:cNvCxnSpPr>
          <p:nvPr/>
        </p:nvCxnSpPr>
        <p:spPr>
          <a:xfrm flipH="1">
            <a:off x="1306207" y="29446424"/>
            <a:ext cx="19572593"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1043</TotalTime>
  <Words>904</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A Margino</cp:lastModifiedBy>
  <cp:revision>11</cp:revision>
  <dcterms:created xsi:type="dcterms:W3CDTF">2018-08-27T20:27:29Z</dcterms:created>
  <dcterms:modified xsi:type="dcterms:W3CDTF">2018-09-11T16:55:25Z</dcterms:modified>
</cp:coreProperties>
</file>