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1945600" cy="329184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8"/>
    <p:restoredTop sz="94628"/>
  </p:normalViewPr>
  <p:slideViewPr>
    <p:cSldViewPr snapToGrid="0" snapToObjects="1">
      <p:cViewPr varScale="1">
        <p:scale>
          <a:sx n="24" d="100"/>
          <a:sy n="24" d="100"/>
        </p:scale>
        <p:origin x="331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568388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4887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005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26499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56623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8409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7580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405955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32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11200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13619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113315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23F541-A1CA-AF4E-B20B-303E02766507}"/>
              </a:ext>
            </a:extLst>
          </p:cNvPr>
          <p:cNvSpPr txBox="1"/>
          <p:nvPr/>
        </p:nvSpPr>
        <p:spPr>
          <a:xfrm>
            <a:off x="2026920" y="519043"/>
            <a:ext cx="16611600" cy="2123658"/>
          </a:xfrm>
          <a:prstGeom prst="rect">
            <a:avLst/>
          </a:prstGeom>
          <a:noFill/>
        </p:spPr>
        <p:txBody>
          <a:bodyPr wrap="square" rtlCol="0">
            <a:spAutoFit/>
          </a:bodyPr>
          <a:lstStyle/>
          <a:p>
            <a:r>
              <a:rPr lang="en-US" sz="8800" b="1" dirty="0">
                <a:solidFill>
                  <a:srgbClr val="225650"/>
                </a:solidFill>
                <a:latin typeface="Arial" panose="020B0604020202020204" pitchFamily="34" charset="0"/>
                <a:cs typeface="Arial" panose="020B0604020202020204" pitchFamily="34" charset="0"/>
              </a:rPr>
              <a:t>Title of academic poster</a:t>
            </a:r>
          </a:p>
          <a:p>
            <a:r>
              <a:rPr lang="en-US" sz="4000" dirty="0">
                <a:latin typeface="Arial" panose="020B0604020202020204" pitchFamily="34" charset="0"/>
                <a:cs typeface="Arial" panose="020B0604020202020204" pitchFamily="34" charset="0"/>
              </a:rPr>
              <a:t>Author(s)  |  Department</a:t>
            </a:r>
          </a:p>
        </p:txBody>
      </p:sp>
      <p:sp>
        <p:nvSpPr>
          <p:cNvPr id="6" name="Rectangle 5">
            <a:extLst>
              <a:ext uri="{FF2B5EF4-FFF2-40B4-BE49-F238E27FC236}">
                <a16:creationId xmlns="" xmlns:a16="http://schemas.microsoft.com/office/drawing/2014/main" id="{6F141572-9B1E-E749-B1C2-A24B639EE50C}"/>
              </a:ext>
            </a:extLst>
          </p:cNvPr>
          <p:cNvSpPr/>
          <p:nvPr/>
        </p:nvSpPr>
        <p:spPr>
          <a:xfrm>
            <a:off x="802640" y="3410681"/>
            <a:ext cx="9875520" cy="18066484"/>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endParaRPr lang="en-US" sz="3200" dirty="0">
              <a:latin typeface="Arial" panose="020B0604020202020204" pitchFamily="34" charset="0"/>
              <a:cs typeface="Arial" panose="020B0604020202020204" pitchFamily="34" charset="0"/>
            </a:endParaRPr>
          </a:p>
          <a:p>
            <a:pPr marL="400070"/>
            <a:endParaRPr lang="en-US" sz="4000" dirty="0">
              <a:latin typeface="Arial" panose="020B0604020202020204" pitchFamily="34" charset="0"/>
              <a:ea typeface="MS Mincho" panose="02020609040205080304" pitchFamily="49" charset="-128"/>
              <a:cs typeface="Arial" panose="020B0604020202020204" pitchFamily="34" charset="0"/>
            </a:endParaRPr>
          </a:p>
        </p:txBody>
      </p:sp>
      <p:cxnSp>
        <p:nvCxnSpPr>
          <p:cNvPr id="7" name="Straight Connector 6">
            <a:extLst>
              <a:ext uri="{FF2B5EF4-FFF2-40B4-BE49-F238E27FC236}">
                <a16:creationId xmlns="" xmlns:a16="http://schemas.microsoft.com/office/drawing/2014/main" id="{566D314B-3142-F041-981F-59EDB8F34768}"/>
              </a:ext>
            </a:extLst>
          </p:cNvPr>
          <p:cNvCxnSpPr>
            <a:cxnSpLocks/>
          </p:cNvCxnSpPr>
          <p:nvPr/>
        </p:nvCxnSpPr>
        <p:spPr>
          <a:xfrm>
            <a:off x="11562080" y="4716181"/>
            <a:ext cx="0" cy="24158128"/>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F896EEDD-8EA1-B743-94EE-353AE720FFDA}"/>
              </a:ext>
            </a:extLst>
          </p:cNvPr>
          <p:cNvSpPr/>
          <p:nvPr/>
        </p:nvSpPr>
        <p:spPr>
          <a:xfrm>
            <a:off x="12222480" y="4716180"/>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476E4FBC-B2BA-E345-9721-F0CB0A58298F}"/>
              </a:ext>
            </a:extLst>
          </p:cNvPr>
          <p:cNvSpPr/>
          <p:nvPr/>
        </p:nvSpPr>
        <p:spPr>
          <a:xfrm>
            <a:off x="12222480" y="9684158"/>
            <a:ext cx="8656320" cy="44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10" name="Rectangle 9">
            <a:extLst>
              <a:ext uri="{FF2B5EF4-FFF2-40B4-BE49-F238E27FC236}">
                <a16:creationId xmlns="" xmlns:a16="http://schemas.microsoft.com/office/drawing/2014/main" id="{15AD39A5-6E77-7F4B-9800-36DB8ECE0F77}"/>
              </a:ext>
            </a:extLst>
          </p:cNvPr>
          <p:cNvSpPr/>
          <p:nvPr/>
        </p:nvSpPr>
        <p:spPr>
          <a:xfrm>
            <a:off x="802640" y="20375504"/>
            <a:ext cx="9875520" cy="8833187"/>
          </a:xfrm>
          <a:prstGeom prst="rect">
            <a:avLst/>
          </a:prstGeom>
        </p:spPr>
        <p:txBody>
          <a:bodyPr wrap="square">
            <a:spAutoFit/>
          </a:bodyPr>
          <a:lstStyle/>
          <a:p>
            <a:pPr marL="400070"/>
            <a:r>
              <a:rPr lang="en-US" sz="80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800" dirty="0">
              <a:latin typeface="Arial" panose="020B0604020202020204" pitchFamily="34" charset="0"/>
              <a:cs typeface="Arial" panose="020B0604020202020204" pitchFamily="34" charset="0"/>
            </a:endParaRPr>
          </a:p>
          <a:p>
            <a:pPr marL="400070"/>
            <a:r>
              <a:rPr lang="en-US" sz="28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4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08A84C23-1690-004C-BA90-747B3FF254E0}"/>
              </a:ext>
            </a:extLst>
          </p:cNvPr>
          <p:cNvSpPr/>
          <p:nvPr/>
        </p:nvSpPr>
        <p:spPr>
          <a:xfrm>
            <a:off x="12222480" y="14652136"/>
            <a:ext cx="8656320" cy="682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sp>
        <p:nvSpPr>
          <p:cNvPr id="12" name="Rectangle 11">
            <a:extLst>
              <a:ext uri="{FF2B5EF4-FFF2-40B4-BE49-F238E27FC236}">
                <a16:creationId xmlns="" xmlns:a16="http://schemas.microsoft.com/office/drawing/2014/main" id="{52FE9E74-CD4E-7A4A-BF5B-2F44BD4CD415}"/>
              </a:ext>
            </a:extLst>
          </p:cNvPr>
          <p:cNvSpPr/>
          <p:nvPr/>
        </p:nvSpPr>
        <p:spPr>
          <a:xfrm>
            <a:off x="802640" y="29921891"/>
            <a:ext cx="20289520" cy="2100376"/>
          </a:xfrm>
          <a:prstGeom prst="rect">
            <a:avLst/>
          </a:prstGeom>
        </p:spPr>
        <p:txBody>
          <a:bodyPr wrap="square" numCol="3"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endParaRPr lang="en-US" sz="18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7BF94DE8-2F81-AC43-8606-64C7A6DDA332}"/>
              </a:ext>
            </a:extLst>
          </p:cNvPr>
          <p:cNvCxnSpPr>
            <a:cxnSpLocks/>
          </p:cNvCxnSpPr>
          <p:nvPr/>
        </p:nvCxnSpPr>
        <p:spPr>
          <a:xfrm flipH="1">
            <a:off x="1306207" y="29446424"/>
            <a:ext cx="19572593"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1B218AA8-255A-8C44-92B1-94665152E269}"/>
              </a:ext>
            </a:extLst>
          </p:cNvPr>
          <p:cNvSpPr/>
          <p:nvPr/>
        </p:nvSpPr>
        <p:spPr>
          <a:xfrm>
            <a:off x="12222480" y="22049280"/>
            <a:ext cx="8656320" cy="682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dirty="0"/>
          </a:p>
        </p:txBody>
      </p:sp>
      <p:pic>
        <p:nvPicPr>
          <p:cNvPr id="14" name="Picture 13">
            <a:extLst>
              <a:ext uri="{FF2B5EF4-FFF2-40B4-BE49-F238E27FC236}">
                <a16:creationId xmlns="" xmlns:a16="http://schemas.microsoft.com/office/drawing/2014/main" id="{C20EE582-4EE0-734C-B981-4DBD92C59E05}"/>
              </a:ext>
            </a:extLst>
          </p:cNvPr>
          <p:cNvPicPr>
            <a:picLocks noChangeAspect="1"/>
          </p:cNvPicPr>
          <p:nvPr/>
        </p:nvPicPr>
        <p:blipFill>
          <a:blip r:embed="rId4"/>
          <a:stretch>
            <a:fillRect/>
          </a:stretch>
        </p:blipFill>
        <p:spPr>
          <a:xfrm>
            <a:off x="16959666" y="795771"/>
            <a:ext cx="4328388" cy="1915140"/>
          </a:xfrm>
          <a:prstGeom prst="rect">
            <a:avLst/>
          </a:prstGeom>
        </p:spPr>
      </p:pic>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TotalTime>
  <Words>668</Words>
  <Application>Microsoft Office PowerPoint</Application>
  <PresentationFormat>Custom</PresentationFormat>
  <Paragraphs>38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11</cp:revision>
  <dcterms:created xsi:type="dcterms:W3CDTF">2018-08-27T20:27:29Z</dcterms:created>
  <dcterms:modified xsi:type="dcterms:W3CDTF">2018-09-11T16:54:44Z</dcterms:modified>
</cp:coreProperties>
</file>