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6" r:id="rId2"/>
  </p:sldIdLst>
  <p:sldSz cx="21945600" cy="32918400"/>
  <p:notesSz cx="6858000" cy="9144000"/>
  <p:defaultTex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18"/>
    <p:restoredTop sz="94628"/>
  </p:normalViewPr>
  <p:slideViewPr>
    <p:cSldViewPr snapToGrid="0" snapToObjects="1">
      <p:cViewPr varScale="1">
        <p:scale>
          <a:sx n="24" d="100"/>
          <a:sy n="24" d="100"/>
        </p:scale>
        <p:origin x="331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565D28-C066-8C4F-9683-D9428C8D1217}" type="datetimeFigureOut">
              <a:rPr lang="en-US" smtClean="0"/>
              <a:t>9/11/2018</a:t>
            </a:fld>
            <a:endParaRPr lang="en-US"/>
          </a:p>
        </p:txBody>
      </p:sp>
      <p:sp>
        <p:nvSpPr>
          <p:cNvPr id="4" name="Slide Image Placeholder 3"/>
          <p:cNvSpPr>
            <a:spLocks noGrp="1" noRot="1" noChangeAspect="1"/>
          </p:cNvSpPr>
          <p:nvPr>
            <p:ph type="sldImg" idx="2"/>
          </p:nvPr>
        </p:nvSpPr>
        <p:spPr>
          <a:xfrm>
            <a:off x="2400300" y="1143000"/>
            <a:ext cx="2057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6E3E3-42FB-CE42-B364-7AC1AFFA7ED7}" type="slidenum">
              <a:rPr lang="en-US" smtClean="0"/>
              <a:t>‹#›</a:t>
            </a:fld>
            <a:endParaRPr lang="en-US"/>
          </a:p>
        </p:txBody>
      </p:sp>
    </p:spTree>
    <p:extLst>
      <p:ext uri="{BB962C8B-B14F-4D97-AF65-F5344CB8AC3E}">
        <p14:creationId xmlns:p14="http://schemas.microsoft.com/office/powerpoint/2010/main" val="814579758"/>
      </p:ext>
    </p:extLst>
  </p:cSld>
  <p:clrMap bg1="lt1" tx1="dk1" bg2="lt2" tx2="dk2" accent1="accent1" accent2="accent2" accent3="accent3" accent4="accent4" accent5="accent5" accent6="accent6" hlink="hlink" folHlink="folHlink"/>
  <p:notesStyle>
    <a:lvl1pPr marL="0" algn="l" defTabSz="2633472" rtl="0" eaLnBrk="1" latinLnBrk="0" hangingPunct="1">
      <a:defRPr sz="3456" kern="1200">
        <a:solidFill>
          <a:schemeClr val="tx1"/>
        </a:solidFill>
        <a:latin typeface="+mn-lt"/>
        <a:ea typeface="+mn-ea"/>
        <a:cs typeface="+mn-cs"/>
      </a:defRPr>
    </a:lvl1pPr>
    <a:lvl2pPr marL="1316736" algn="l" defTabSz="2633472" rtl="0" eaLnBrk="1" latinLnBrk="0" hangingPunct="1">
      <a:defRPr sz="3456" kern="1200">
        <a:solidFill>
          <a:schemeClr val="tx1"/>
        </a:solidFill>
        <a:latin typeface="+mn-lt"/>
        <a:ea typeface="+mn-ea"/>
        <a:cs typeface="+mn-cs"/>
      </a:defRPr>
    </a:lvl2pPr>
    <a:lvl3pPr marL="2633472" algn="l" defTabSz="2633472" rtl="0" eaLnBrk="1" latinLnBrk="0" hangingPunct="1">
      <a:defRPr sz="3456" kern="1200">
        <a:solidFill>
          <a:schemeClr val="tx1"/>
        </a:solidFill>
        <a:latin typeface="+mn-lt"/>
        <a:ea typeface="+mn-ea"/>
        <a:cs typeface="+mn-cs"/>
      </a:defRPr>
    </a:lvl3pPr>
    <a:lvl4pPr marL="3950208" algn="l" defTabSz="2633472" rtl="0" eaLnBrk="1" latinLnBrk="0" hangingPunct="1">
      <a:defRPr sz="3456" kern="1200">
        <a:solidFill>
          <a:schemeClr val="tx1"/>
        </a:solidFill>
        <a:latin typeface="+mn-lt"/>
        <a:ea typeface="+mn-ea"/>
        <a:cs typeface="+mn-cs"/>
      </a:defRPr>
    </a:lvl4pPr>
    <a:lvl5pPr marL="5266944" algn="l" defTabSz="2633472" rtl="0" eaLnBrk="1" latinLnBrk="0" hangingPunct="1">
      <a:defRPr sz="3456" kern="1200">
        <a:solidFill>
          <a:schemeClr val="tx1"/>
        </a:solidFill>
        <a:latin typeface="+mn-lt"/>
        <a:ea typeface="+mn-ea"/>
        <a:cs typeface="+mn-cs"/>
      </a:defRPr>
    </a:lvl5pPr>
    <a:lvl6pPr marL="6583680" algn="l" defTabSz="2633472" rtl="0" eaLnBrk="1" latinLnBrk="0" hangingPunct="1">
      <a:defRPr sz="3456" kern="1200">
        <a:solidFill>
          <a:schemeClr val="tx1"/>
        </a:solidFill>
        <a:latin typeface="+mn-lt"/>
        <a:ea typeface="+mn-ea"/>
        <a:cs typeface="+mn-cs"/>
      </a:defRPr>
    </a:lvl6pPr>
    <a:lvl7pPr marL="7900416" algn="l" defTabSz="2633472" rtl="0" eaLnBrk="1" latinLnBrk="0" hangingPunct="1">
      <a:defRPr sz="3456" kern="1200">
        <a:solidFill>
          <a:schemeClr val="tx1"/>
        </a:solidFill>
        <a:latin typeface="+mn-lt"/>
        <a:ea typeface="+mn-ea"/>
        <a:cs typeface="+mn-cs"/>
      </a:defRPr>
    </a:lvl7pPr>
    <a:lvl8pPr marL="9217152" algn="l" defTabSz="2633472" rtl="0" eaLnBrk="1" latinLnBrk="0" hangingPunct="1">
      <a:defRPr sz="3456" kern="1200">
        <a:solidFill>
          <a:schemeClr val="tx1"/>
        </a:solidFill>
        <a:latin typeface="+mn-lt"/>
        <a:ea typeface="+mn-ea"/>
        <a:cs typeface="+mn-cs"/>
      </a:defRPr>
    </a:lvl8pPr>
    <a:lvl9pPr marL="10533888" algn="l" defTabSz="2633472" rtl="0" eaLnBrk="1" latinLnBrk="0" hangingPunct="1">
      <a:defRPr sz="345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6E3E3-42FB-CE42-B364-7AC1AFFA7ED7}" type="slidenum">
              <a:rPr lang="en-US" smtClean="0"/>
              <a:t>1</a:t>
            </a:fld>
            <a:endParaRPr lang="en-US"/>
          </a:p>
        </p:txBody>
      </p:sp>
    </p:spTree>
    <p:extLst>
      <p:ext uri="{BB962C8B-B14F-4D97-AF65-F5344CB8AC3E}">
        <p14:creationId xmlns:p14="http://schemas.microsoft.com/office/powerpoint/2010/main" val="3753104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5920" y="5387342"/>
            <a:ext cx="18653760" cy="11460480"/>
          </a:xfrm>
        </p:spPr>
        <p:txBody>
          <a:bodyPr anchor="b"/>
          <a:lstStyle>
            <a:lvl1pPr algn="ctr">
              <a:defRPr sz="14400"/>
            </a:lvl1pPr>
          </a:lstStyle>
          <a:p>
            <a:r>
              <a:rPr lang="en-US"/>
              <a:t>Click to edit Master title style</a:t>
            </a:r>
            <a:endParaRPr lang="en-US" dirty="0"/>
          </a:p>
        </p:txBody>
      </p:sp>
      <p:sp>
        <p:nvSpPr>
          <p:cNvPr id="3" name="Subtitle 2"/>
          <p:cNvSpPr>
            <a:spLocks noGrp="1"/>
          </p:cNvSpPr>
          <p:nvPr>
            <p:ph type="subTitle" idx="1"/>
          </p:nvPr>
        </p:nvSpPr>
        <p:spPr>
          <a:xfrm>
            <a:off x="2743200" y="17289782"/>
            <a:ext cx="16459200" cy="7947658"/>
          </a:xfrm>
        </p:spPr>
        <p:txBody>
          <a:bodyPr/>
          <a:lstStyle>
            <a:lvl1pPr marL="0" indent="0" algn="ctr">
              <a:buNone/>
              <a:defRPr sz="5760"/>
            </a:lvl1pPr>
            <a:lvl2pPr marL="1097280" indent="0" algn="ctr">
              <a:buNone/>
              <a:defRPr sz="4800"/>
            </a:lvl2pPr>
            <a:lvl3pPr marL="2194560" indent="0" algn="ctr">
              <a:buNone/>
              <a:defRPr sz="4320"/>
            </a:lvl3pPr>
            <a:lvl4pPr marL="3291840" indent="0" algn="ctr">
              <a:buNone/>
              <a:defRPr sz="3840"/>
            </a:lvl4pPr>
            <a:lvl5pPr marL="4389120" indent="0" algn="ctr">
              <a:buNone/>
              <a:defRPr sz="3840"/>
            </a:lvl5pPr>
            <a:lvl6pPr marL="5486400" indent="0" algn="ctr">
              <a:buNone/>
              <a:defRPr sz="3840"/>
            </a:lvl6pPr>
            <a:lvl7pPr marL="6583680" indent="0" algn="ctr">
              <a:buNone/>
              <a:defRPr sz="3840"/>
            </a:lvl7pPr>
            <a:lvl8pPr marL="7680960" indent="0" algn="ctr">
              <a:buNone/>
              <a:defRPr sz="3840"/>
            </a:lvl8pPr>
            <a:lvl9pPr marL="8778240" indent="0" algn="ctr">
              <a:buNone/>
              <a:defRPr sz="38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568388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048873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04821" y="1752600"/>
            <a:ext cx="473202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08761" y="1752600"/>
            <a:ext cx="13921740"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110057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264999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97331" y="8206749"/>
            <a:ext cx="18928080" cy="13693138"/>
          </a:xfrm>
        </p:spPr>
        <p:txBody>
          <a:bodyPr anchor="b"/>
          <a:lstStyle>
            <a:lvl1pPr>
              <a:defRPr sz="14400"/>
            </a:lvl1pPr>
          </a:lstStyle>
          <a:p>
            <a:r>
              <a:rPr lang="en-US"/>
              <a:t>Click to edit Master title style</a:t>
            </a:r>
            <a:endParaRPr lang="en-US" dirty="0"/>
          </a:p>
        </p:txBody>
      </p:sp>
      <p:sp>
        <p:nvSpPr>
          <p:cNvPr id="3" name="Text Placeholder 2"/>
          <p:cNvSpPr>
            <a:spLocks noGrp="1"/>
          </p:cNvSpPr>
          <p:nvPr>
            <p:ph type="body" idx="1"/>
          </p:nvPr>
        </p:nvSpPr>
        <p:spPr>
          <a:xfrm>
            <a:off x="1497331" y="22029429"/>
            <a:ext cx="18928080" cy="7200898"/>
          </a:xfrm>
        </p:spPr>
        <p:txBody>
          <a:bodyPr/>
          <a:lstStyle>
            <a:lvl1pPr marL="0" indent="0">
              <a:buNone/>
              <a:defRPr sz="5760">
                <a:solidFill>
                  <a:schemeClr val="tx1"/>
                </a:solidFill>
              </a:defRPr>
            </a:lvl1pPr>
            <a:lvl2pPr marL="1097280" indent="0">
              <a:buNone/>
              <a:defRPr sz="4800">
                <a:solidFill>
                  <a:schemeClr val="tx1">
                    <a:tint val="75000"/>
                  </a:schemeClr>
                </a:solidFill>
              </a:defRPr>
            </a:lvl2pPr>
            <a:lvl3pPr marL="2194560" indent="0">
              <a:buNone/>
              <a:defRPr sz="4320">
                <a:solidFill>
                  <a:schemeClr val="tx1">
                    <a:tint val="75000"/>
                  </a:schemeClr>
                </a:solidFill>
              </a:defRPr>
            </a:lvl3pPr>
            <a:lvl4pPr marL="3291840" indent="0">
              <a:buNone/>
              <a:defRPr sz="3840">
                <a:solidFill>
                  <a:schemeClr val="tx1">
                    <a:tint val="75000"/>
                  </a:schemeClr>
                </a:solidFill>
              </a:defRPr>
            </a:lvl4pPr>
            <a:lvl5pPr marL="4389120" indent="0">
              <a:buNone/>
              <a:defRPr sz="3840">
                <a:solidFill>
                  <a:schemeClr val="tx1">
                    <a:tint val="75000"/>
                  </a:schemeClr>
                </a:solidFill>
              </a:defRPr>
            </a:lvl5pPr>
            <a:lvl6pPr marL="5486400" indent="0">
              <a:buNone/>
              <a:defRPr sz="3840">
                <a:solidFill>
                  <a:schemeClr val="tx1">
                    <a:tint val="75000"/>
                  </a:schemeClr>
                </a:solidFill>
              </a:defRPr>
            </a:lvl6pPr>
            <a:lvl7pPr marL="6583680" indent="0">
              <a:buNone/>
              <a:defRPr sz="3840">
                <a:solidFill>
                  <a:schemeClr val="tx1">
                    <a:tint val="75000"/>
                  </a:schemeClr>
                </a:solidFill>
              </a:defRPr>
            </a:lvl7pPr>
            <a:lvl8pPr marL="7680960" indent="0">
              <a:buNone/>
              <a:defRPr sz="3840">
                <a:solidFill>
                  <a:schemeClr val="tx1">
                    <a:tint val="75000"/>
                  </a:schemeClr>
                </a:solidFill>
              </a:defRPr>
            </a:lvl8pPr>
            <a:lvl9pPr marL="8778240" indent="0">
              <a:buNone/>
              <a:defRPr sz="384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566234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08760" y="8763000"/>
            <a:ext cx="93268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1109960" y="8763000"/>
            <a:ext cx="93268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9C6E23-F6C9-654A-9E38-C53317A58364}"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4084095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1618" y="1752607"/>
            <a:ext cx="189280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11621" y="8069582"/>
            <a:ext cx="9284016"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Edit Master text styles</a:t>
            </a:r>
          </a:p>
        </p:txBody>
      </p:sp>
      <p:sp>
        <p:nvSpPr>
          <p:cNvPr id="4" name="Content Placeholder 3"/>
          <p:cNvSpPr>
            <a:spLocks noGrp="1"/>
          </p:cNvSpPr>
          <p:nvPr>
            <p:ph sz="half" idx="2"/>
          </p:nvPr>
        </p:nvSpPr>
        <p:spPr>
          <a:xfrm>
            <a:off x="1511621" y="12024360"/>
            <a:ext cx="9284016"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109961" y="8069582"/>
            <a:ext cx="9329738"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Edit Master text styles</a:t>
            </a:r>
          </a:p>
        </p:txBody>
      </p:sp>
      <p:sp>
        <p:nvSpPr>
          <p:cNvPr id="6" name="Content Placeholder 5"/>
          <p:cNvSpPr>
            <a:spLocks noGrp="1"/>
          </p:cNvSpPr>
          <p:nvPr>
            <p:ph sz="quarter" idx="4"/>
          </p:nvPr>
        </p:nvSpPr>
        <p:spPr>
          <a:xfrm>
            <a:off x="11109961" y="12024360"/>
            <a:ext cx="9329738"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9C6E23-F6C9-654A-9E38-C53317A58364}" type="datetimeFigureOut">
              <a:rPr lang="en-US" smtClean="0"/>
              <a:t>9/11/2018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75805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9C6E23-F6C9-654A-9E38-C53317A58364}" type="datetimeFigureOut">
              <a:rPr lang="en-US" smtClean="0"/>
              <a:t>9/11/2018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405955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C6E23-F6C9-654A-9E38-C53317A58364}" type="datetimeFigureOut">
              <a:rPr lang="en-US" smtClean="0"/>
              <a:t>9/11/2018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632461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Content Placeholder 2"/>
          <p:cNvSpPr>
            <a:spLocks noGrp="1"/>
          </p:cNvSpPr>
          <p:nvPr>
            <p:ph idx="1"/>
          </p:nvPr>
        </p:nvSpPr>
        <p:spPr>
          <a:xfrm>
            <a:off x="9329738" y="4739647"/>
            <a:ext cx="11109960" cy="23393400"/>
          </a:xfrm>
        </p:spPr>
        <p:txBody>
          <a:bodyPr/>
          <a:lstStyle>
            <a:lvl1pPr>
              <a:defRPr sz="7680"/>
            </a:lvl1pPr>
            <a:lvl2pPr>
              <a:defRPr sz="6720"/>
            </a:lvl2pPr>
            <a:lvl3pPr>
              <a:defRPr sz="5760"/>
            </a:lvl3pPr>
            <a:lvl4pPr>
              <a:defRPr sz="4800"/>
            </a:lvl4pPr>
            <a:lvl5pPr>
              <a:defRPr sz="4800"/>
            </a:lvl5pPr>
            <a:lvl6pPr>
              <a:defRPr sz="4800"/>
            </a:lvl6pPr>
            <a:lvl7pPr>
              <a:defRPr sz="4800"/>
            </a:lvl7pPr>
            <a:lvl8pPr>
              <a:defRPr sz="4800"/>
            </a:lvl8pPr>
            <a:lvl9pPr>
              <a:defRPr sz="4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Edit Master text styles</a:t>
            </a:r>
          </a:p>
        </p:txBody>
      </p:sp>
      <p:sp>
        <p:nvSpPr>
          <p:cNvPr id="5" name="Date Placeholder 4"/>
          <p:cNvSpPr>
            <a:spLocks noGrp="1"/>
          </p:cNvSpPr>
          <p:nvPr>
            <p:ph type="dt" sz="half" idx="10"/>
          </p:nvPr>
        </p:nvSpPr>
        <p:spPr/>
        <p:txBody>
          <a:bodyPr/>
          <a:lstStyle/>
          <a:p>
            <a:fld id="{919C6E23-F6C9-654A-9E38-C53317A58364}"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112001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Picture Placeholder 2"/>
          <p:cNvSpPr>
            <a:spLocks noGrp="1" noChangeAspect="1"/>
          </p:cNvSpPr>
          <p:nvPr>
            <p:ph type="pic" idx="1"/>
          </p:nvPr>
        </p:nvSpPr>
        <p:spPr>
          <a:xfrm>
            <a:off x="9329738" y="4739647"/>
            <a:ext cx="11109960" cy="23393400"/>
          </a:xfrm>
        </p:spPr>
        <p:txBody>
          <a:bodyPr anchor="t"/>
          <a:lstStyle>
            <a:lvl1pPr marL="0" indent="0">
              <a:buNone/>
              <a:defRPr sz="7680"/>
            </a:lvl1pPr>
            <a:lvl2pPr marL="1097280" indent="0">
              <a:buNone/>
              <a:defRPr sz="6720"/>
            </a:lvl2pPr>
            <a:lvl3pPr marL="2194560" indent="0">
              <a:buNone/>
              <a:defRPr sz="5760"/>
            </a:lvl3pPr>
            <a:lvl4pPr marL="3291840" indent="0">
              <a:buNone/>
              <a:defRPr sz="4800"/>
            </a:lvl4pPr>
            <a:lvl5pPr marL="4389120" indent="0">
              <a:buNone/>
              <a:defRPr sz="4800"/>
            </a:lvl5pPr>
            <a:lvl6pPr marL="5486400" indent="0">
              <a:buNone/>
              <a:defRPr sz="4800"/>
            </a:lvl6pPr>
            <a:lvl7pPr marL="6583680" indent="0">
              <a:buNone/>
              <a:defRPr sz="4800"/>
            </a:lvl7pPr>
            <a:lvl8pPr marL="7680960" indent="0">
              <a:buNone/>
              <a:defRPr sz="4800"/>
            </a:lvl8pPr>
            <a:lvl9pPr marL="8778240" indent="0">
              <a:buNone/>
              <a:defRPr sz="4800"/>
            </a:lvl9pPr>
          </a:lstStyle>
          <a:p>
            <a:r>
              <a:rPr lang="en-US"/>
              <a:t>Click icon to add picture</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Edit Master text styles</a:t>
            </a:r>
          </a:p>
        </p:txBody>
      </p:sp>
      <p:sp>
        <p:nvSpPr>
          <p:cNvPr id="5" name="Date Placeholder 4"/>
          <p:cNvSpPr>
            <a:spLocks noGrp="1"/>
          </p:cNvSpPr>
          <p:nvPr>
            <p:ph type="dt" sz="half" idx="10"/>
          </p:nvPr>
        </p:nvSpPr>
        <p:spPr/>
        <p:txBody>
          <a:bodyPr/>
          <a:lstStyle/>
          <a:p>
            <a:fld id="{919C6E23-F6C9-654A-9E38-C53317A58364}"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136192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8760" y="1752607"/>
            <a:ext cx="189280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08760" y="8763000"/>
            <a:ext cx="1892808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08760" y="30510487"/>
            <a:ext cx="4937760" cy="1752600"/>
          </a:xfrm>
          <a:prstGeom prst="rect">
            <a:avLst/>
          </a:prstGeom>
        </p:spPr>
        <p:txBody>
          <a:bodyPr vert="horz" lIns="91440" tIns="45720" rIns="91440" bIns="45720" rtlCol="0" anchor="ctr"/>
          <a:lstStyle>
            <a:lvl1pPr algn="l">
              <a:defRPr sz="2880">
                <a:solidFill>
                  <a:schemeClr val="tx1">
                    <a:tint val="75000"/>
                  </a:schemeClr>
                </a:solidFill>
              </a:defRPr>
            </a:lvl1pPr>
          </a:lstStyle>
          <a:p>
            <a:fld id="{919C6E23-F6C9-654A-9E38-C53317A58364}" type="datetimeFigureOut">
              <a:rPr lang="en-US" smtClean="0"/>
              <a:t>9/11/2018</a:t>
            </a:fld>
            <a:endParaRPr lang="en-US"/>
          </a:p>
        </p:txBody>
      </p:sp>
      <p:sp>
        <p:nvSpPr>
          <p:cNvPr id="5" name="Footer Placeholder 4"/>
          <p:cNvSpPr>
            <a:spLocks noGrp="1"/>
          </p:cNvSpPr>
          <p:nvPr>
            <p:ph type="ftr" sz="quarter" idx="3"/>
          </p:nvPr>
        </p:nvSpPr>
        <p:spPr>
          <a:xfrm>
            <a:off x="7269480" y="30510487"/>
            <a:ext cx="7406640" cy="1752600"/>
          </a:xfrm>
          <a:prstGeom prst="rect">
            <a:avLst/>
          </a:prstGeom>
        </p:spPr>
        <p:txBody>
          <a:bodyPr vert="horz" lIns="91440" tIns="45720" rIns="91440" bIns="45720" rtlCol="0" anchor="ctr"/>
          <a:lstStyle>
            <a:lvl1pPr algn="ctr">
              <a:defRPr sz="28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499080" y="30510487"/>
            <a:ext cx="4937760" cy="1752600"/>
          </a:xfrm>
          <a:prstGeom prst="rect">
            <a:avLst/>
          </a:prstGeom>
        </p:spPr>
        <p:txBody>
          <a:bodyPr vert="horz" lIns="91440" tIns="45720" rIns="91440" bIns="45720" rtlCol="0" anchor="ctr"/>
          <a:lstStyle>
            <a:lvl1pPr algn="r">
              <a:defRPr sz="2880">
                <a:solidFill>
                  <a:schemeClr val="tx1">
                    <a:tint val="75000"/>
                  </a:schemeClr>
                </a:solidFill>
              </a:defRPr>
            </a:lvl1pPr>
          </a:lstStyle>
          <a:p>
            <a:fld id="{DA7E75DA-8B88-5445-8D21-B94FF5951084}" type="slidenum">
              <a:rPr lang="en-US" smtClean="0"/>
              <a:t>‹#›</a:t>
            </a:fld>
            <a:endParaRPr lang="en-US"/>
          </a:p>
        </p:txBody>
      </p:sp>
    </p:spTree>
    <p:extLst>
      <p:ext uri="{BB962C8B-B14F-4D97-AF65-F5344CB8AC3E}">
        <p14:creationId xmlns:p14="http://schemas.microsoft.com/office/powerpoint/2010/main" val="11331595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A2840442-6B67-3F4C-8406-A519EE79D921}"/>
              </a:ext>
            </a:extLst>
          </p:cNvPr>
          <p:cNvSpPr txBox="1"/>
          <p:nvPr/>
        </p:nvSpPr>
        <p:spPr>
          <a:xfrm>
            <a:off x="1882833" y="602948"/>
            <a:ext cx="19642974" cy="2370008"/>
          </a:xfrm>
          <a:prstGeom prst="rect">
            <a:avLst/>
          </a:prstGeom>
          <a:noFill/>
        </p:spPr>
        <p:txBody>
          <a:bodyPr wrap="square" rtlCol="0">
            <a:spAutoFit/>
          </a:bodyPr>
          <a:lstStyle/>
          <a:p>
            <a:r>
              <a:rPr lang="en-US" sz="10001" b="1" dirty="0">
                <a:solidFill>
                  <a:srgbClr val="225650"/>
                </a:solidFill>
                <a:latin typeface="Arial" panose="020B0604020202020204" pitchFamily="34" charset="0"/>
                <a:cs typeface="Arial" panose="020B0604020202020204" pitchFamily="34" charset="0"/>
              </a:rPr>
              <a:t>Title of academic poster</a:t>
            </a:r>
          </a:p>
          <a:p>
            <a:r>
              <a:rPr lang="en-US" sz="4800" dirty="0">
                <a:latin typeface="Arial" panose="020B0604020202020204" pitchFamily="34" charset="0"/>
                <a:cs typeface="Arial" panose="020B0604020202020204" pitchFamily="34" charset="0"/>
              </a:rPr>
              <a:t>Author(s)  |  Department </a:t>
            </a:r>
          </a:p>
        </p:txBody>
      </p:sp>
      <p:sp>
        <p:nvSpPr>
          <p:cNvPr id="5" name="Rectangle 4">
            <a:extLst>
              <a:ext uri="{FF2B5EF4-FFF2-40B4-BE49-F238E27FC236}">
                <a16:creationId xmlns="" xmlns:a16="http://schemas.microsoft.com/office/drawing/2014/main" id="{E7220711-765C-D046-921B-4FD2D5CD83AD}"/>
              </a:ext>
            </a:extLst>
          </p:cNvPr>
          <p:cNvSpPr/>
          <p:nvPr/>
        </p:nvSpPr>
        <p:spPr>
          <a:xfrm>
            <a:off x="334573" y="3331935"/>
            <a:ext cx="10241987" cy="13677096"/>
          </a:xfrm>
          <a:prstGeom prst="rect">
            <a:avLst/>
          </a:prstGeom>
        </p:spPr>
        <p:txBody>
          <a:bodyPr wrap="square" numCol="1" anchor="t">
            <a:noAutofit/>
          </a:bodyPr>
          <a:lstStyle/>
          <a:p>
            <a:pPr marL="400070"/>
            <a:r>
              <a:rPr lang="en-US" sz="9600"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3200" b="1"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00070"/>
            <a:endPar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latin typeface="Arial" panose="020B0604020202020204" pitchFamily="34" charset="0"/>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a:t>
            </a:r>
          </a:p>
          <a:p>
            <a:pPr marL="400070"/>
            <a:r>
              <a:rPr lang="en-US" sz="2000" dirty="0">
                <a:latin typeface="Arial" panose="020B0604020202020204" pitchFamily="34" charset="0"/>
                <a:cs typeface="Arial" panose="020B0604020202020204" pitchFamily="34" charset="0"/>
              </a:rPr>
              <a:t>This is the text on any page. This is the text on any page. This is the text on</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page. This is the text on any page. This is the text on any page. This is the text any page. </a:t>
            </a:r>
          </a:p>
          <a:p>
            <a:pPr marL="400070"/>
            <a:endParaRPr lang="en-US" sz="2400" dirty="0">
              <a:latin typeface="Arial" panose="020B0604020202020204" pitchFamily="34" charset="0"/>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latin typeface="Arial" panose="020B0604020202020204" pitchFamily="34" charset="0"/>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latin typeface="Arial" panose="020B0604020202020204" pitchFamily="34" charset="0"/>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a:t>
            </a:r>
          </a:p>
          <a:p>
            <a:pPr marL="400070"/>
            <a:endParaRPr lang="en-US" sz="2400" dirty="0">
              <a:latin typeface="Arial" panose="020B0604020202020204" pitchFamily="34" charset="0"/>
              <a:cs typeface="Arial" panose="020B0604020202020204" pitchFamily="34" charset="0"/>
            </a:endParaRPr>
          </a:p>
          <a:p>
            <a:pPr marL="400070"/>
            <a:endParaRPr lang="en-US" sz="2400" dirty="0">
              <a:latin typeface="Arial" panose="020B0604020202020204" pitchFamily="34" charset="0"/>
              <a:cs typeface="Arial" panose="020B0604020202020204" pitchFamily="34" charset="0"/>
            </a:endParaRPr>
          </a:p>
          <a:p>
            <a:pPr marL="400070"/>
            <a:endParaRPr lang="en-US" sz="28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 xmlns:a16="http://schemas.microsoft.com/office/drawing/2014/main" id="{1E68D54F-BB09-3C48-B3FD-97DA1CCBD3F6}"/>
              </a:ext>
            </a:extLst>
          </p:cNvPr>
          <p:cNvSpPr/>
          <p:nvPr/>
        </p:nvSpPr>
        <p:spPr>
          <a:xfrm>
            <a:off x="754257" y="22208564"/>
            <a:ext cx="6073262" cy="1015663"/>
          </a:xfrm>
          <a:prstGeom prst="rect">
            <a:avLst/>
          </a:prstGeom>
        </p:spPr>
        <p:txBody>
          <a:bodyPr wrap="square">
            <a:spAutoFit/>
          </a:bodyPr>
          <a:lstStyle/>
          <a:p>
            <a:pPr marL="400070" algn="ctr"/>
            <a:r>
              <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000" dirty="0"/>
          </a:p>
        </p:txBody>
      </p:sp>
      <p:sp>
        <p:nvSpPr>
          <p:cNvPr id="7" name="Rectangle 6">
            <a:extLst>
              <a:ext uri="{FF2B5EF4-FFF2-40B4-BE49-F238E27FC236}">
                <a16:creationId xmlns="" xmlns:a16="http://schemas.microsoft.com/office/drawing/2014/main" id="{590E34E5-D62B-4840-B3ED-E54286852B06}"/>
              </a:ext>
            </a:extLst>
          </p:cNvPr>
          <p:cNvSpPr/>
          <p:nvPr/>
        </p:nvSpPr>
        <p:spPr>
          <a:xfrm>
            <a:off x="754257" y="17368010"/>
            <a:ext cx="6073263" cy="45729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8" name="Rectangle 7">
            <a:extLst>
              <a:ext uri="{FF2B5EF4-FFF2-40B4-BE49-F238E27FC236}">
                <a16:creationId xmlns="" xmlns:a16="http://schemas.microsoft.com/office/drawing/2014/main" id="{9F75AC87-4090-274E-86AE-C3E22FF2F3D3}"/>
              </a:ext>
            </a:extLst>
          </p:cNvPr>
          <p:cNvSpPr/>
          <p:nvPr/>
        </p:nvSpPr>
        <p:spPr>
          <a:xfrm>
            <a:off x="7437121" y="17368009"/>
            <a:ext cx="13868398" cy="585621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9" name="Rectangle 8">
            <a:extLst>
              <a:ext uri="{FF2B5EF4-FFF2-40B4-BE49-F238E27FC236}">
                <a16:creationId xmlns="" xmlns:a16="http://schemas.microsoft.com/office/drawing/2014/main" id="{E03258FE-A546-FC4A-A885-7F5F25DDDA13}"/>
              </a:ext>
            </a:extLst>
          </p:cNvPr>
          <p:cNvSpPr/>
          <p:nvPr/>
        </p:nvSpPr>
        <p:spPr>
          <a:xfrm>
            <a:off x="754257" y="23494369"/>
            <a:ext cx="20551262" cy="68027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cxnSp>
        <p:nvCxnSpPr>
          <p:cNvPr id="10" name="Straight Connector 9">
            <a:extLst>
              <a:ext uri="{FF2B5EF4-FFF2-40B4-BE49-F238E27FC236}">
                <a16:creationId xmlns="" xmlns:a16="http://schemas.microsoft.com/office/drawing/2014/main" id="{6A9F4E93-EB36-354D-AD39-50373C32CE5D}"/>
              </a:ext>
            </a:extLst>
          </p:cNvPr>
          <p:cNvCxnSpPr>
            <a:cxnSpLocks/>
          </p:cNvCxnSpPr>
          <p:nvPr/>
        </p:nvCxnSpPr>
        <p:spPr>
          <a:xfrm flipH="1">
            <a:off x="754258" y="16927896"/>
            <a:ext cx="19941662"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 xmlns:a16="http://schemas.microsoft.com/office/drawing/2014/main" id="{FE168C33-0310-CC49-8200-82930BEBD078}"/>
              </a:ext>
            </a:extLst>
          </p:cNvPr>
          <p:cNvSpPr/>
          <p:nvPr/>
        </p:nvSpPr>
        <p:spPr>
          <a:xfrm>
            <a:off x="11084377" y="3331935"/>
            <a:ext cx="9611543" cy="8315294"/>
          </a:xfrm>
          <a:prstGeom prst="rect">
            <a:avLst/>
          </a:prstGeom>
        </p:spPr>
        <p:txBody>
          <a:bodyPr wrap="square" numCol="1" anchor="t">
            <a:noAutofit/>
          </a:bodyPr>
          <a:lstStyle/>
          <a:p>
            <a:pPr marL="400070"/>
            <a:r>
              <a:rPr lang="en-US" sz="9600"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96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latin typeface="Arial" panose="020B0604020202020204" pitchFamily="34" charset="0"/>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latin typeface="Arial" panose="020B0604020202020204" pitchFamily="34" charset="0"/>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latin typeface="Arial" panose="020B0604020202020204" pitchFamily="34" charset="0"/>
              <a:cs typeface="Arial" panose="020B0604020202020204" pitchFamily="34" charset="0"/>
            </a:endParaRPr>
          </a:p>
          <a:p>
            <a:pPr marL="400070"/>
            <a:endParaRPr lang="en-US" sz="2000" dirty="0">
              <a:latin typeface="Arial" panose="020B0604020202020204" pitchFamily="34" charset="0"/>
              <a:cs typeface="Arial" panose="020B0604020202020204" pitchFamily="34" charset="0"/>
            </a:endParaRPr>
          </a:p>
          <a:p>
            <a:pPr marL="400070"/>
            <a:endParaRPr lang="en-US" sz="2400" dirty="0">
              <a:latin typeface="Arial" panose="020B0604020202020204" pitchFamily="34" charset="0"/>
              <a:cs typeface="Arial" panose="020B0604020202020204" pitchFamily="34" charset="0"/>
            </a:endParaRPr>
          </a:p>
          <a:p>
            <a:pPr marL="400070"/>
            <a:endParaRPr lang="en-US" sz="28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 xmlns:a16="http://schemas.microsoft.com/office/drawing/2014/main" id="{812E3668-3423-1F40-B5F6-09B9623FE677}"/>
              </a:ext>
            </a:extLst>
          </p:cNvPr>
          <p:cNvSpPr/>
          <p:nvPr/>
        </p:nvSpPr>
        <p:spPr>
          <a:xfrm>
            <a:off x="11084377" y="12505712"/>
            <a:ext cx="9824903" cy="3519275"/>
          </a:xfrm>
          <a:prstGeom prst="rect">
            <a:avLst/>
          </a:prstGeom>
        </p:spPr>
        <p:txBody>
          <a:bodyPr wrap="square" numCol="1" anchor="t">
            <a:noAutofit/>
          </a:bodyPr>
          <a:lstStyle/>
          <a:p>
            <a:pPr marL="400070"/>
            <a:r>
              <a:rPr lang="en-US" sz="6000"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References</a:t>
            </a:r>
            <a:endParaRPr lang="en-US" sz="6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1800" dirty="0">
                <a:latin typeface="Arial" panose="020B0604020202020204" pitchFamily="34" charset="0"/>
                <a:cs typeface="Arial" panose="020B0604020202020204" pitchFamily="34" charset="0"/>
              </a:rPr>
              <a:t>This is the text on any page. This is the text on any page. This is the text on any page. </a:t>
            </a:r>
          </a:p>
          <a:p>
            <a:pPr marL="400070"/>
            <a:endParaRPr lang="en-US" sz="1800" dirty="0">
              <a:latin typeface="Arial" panose="020B0604020202020204" pitchFamily="34" charset="0"/>
              <a:cs typeface="Arial" panose="020B0604020202020204" pitchFamily="34" charset="0"/>
            </a:endParaRPr>
          </a:p>
          <a:p>
            <a:pPr marL="400070"/>
            <a:r>
              <a:rPr lang="en-US" sz="18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r>
              <a:rPr lang="en-US" sz="2000" dirty="0">
                <a:latin typeface="Arial" panose="020B0604020202020204" pitchFamily="34" charset="0"/>
                <a:cs typeface="Arial" panose="020B0604020202020204" pitchFamily="34" charset="0"/>
              </a:rPr>
              <a:t>.</a:t>
            </a:r>
          </a:p>
          <a:p>
            <a:pPr marL="400070"/>
            <a:endParaRPr lang="en-US" sz="2000" dirty="0">
              <a:latin typeface="Arial" panose="020B0604020202020204" pitchFamily="34" charset="0"/>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r>
              <a:rPr lang="en-US" sz="2400" dirty="0">
                <a:latin typeface="Arial" panose="020B0604020202020204" pitchFamily="34" charset="0"/>
                <a:cs typeface="Arial" panose="020B0604020202020204" pitchFamily="34" charset="0"/>
              </a:rPr>
              <a:t>.</a:t>
            </a:r>
          </a:p>
          <a:p>
            <a:pPr marL="400070"/>
            <a:endParaRPr lang="en-US" sz="2400" dirty="0">
              <a:latin typeface="Arial" panose="020B0604020202020204" pitchFamily="34" charset="0"/>
              <a:cs typeface="Arial" panose="020B0604020202020204" pitchFamily="34" charset="0"/>
            </a:endParaRPr>
          </a:p>
          <a:p>
            <a:pPr marL="400070"/>
            <a:endParaRPr lang="en-US" sz="2400"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 xmlns:a16="http://schemas.microsoft.com/office/drawing/2014/main" id="{40FE71BF-F0F8-BA47-9E4C-483E8F7EB880}"/>
              </a:ext>
            </a:extLst>
          </p:cNvPr>
          <p:cNvCxnSpPr>
            <a:cxnSpLocks/>
          </p:cNvCxnSpPr>
          <p:nvPr/>
        </p:nvCxnSpPr>
        <p:spPr>
          <a:xfrm flipH="1">
            <a:off x="11374584" y="11962815"/>
            <a:ext cx="9321336"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967F36AF-28F0-C34A-814F-75E3EBC436E0}"/>
              </a:ext>
            </a:extLst>
          </p:cNvPr>
          <p:cNvCxnSpPr>
            <a:cxnSpLocks/>
          </p:cNvCxnSpPr>
          <p:nvPr/>
        </p:nvCxnSpPr>
        <p:spPr>
          <a:xfrm flipH="1">
            <a:off x="754258" y="3303336"/>
            <a:ext cx="19941662"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 xmlns:a16="http://schemas.microsoft.com/office/drawing/2014/main" id="{7F6251B9-2EAC-AD45-9D52-47F2C3980199}"/>
              </a:ext>
            </a:extLst>
          </p:cNvPr>
          <p:cNvPicPr>
            <a:picLocks noChangeAspect="1"/>
          </p:cNvPicPr>
          <p:nvPr/>
        </p:nvPicPr>
        <p:blipFill>
          <a:blip r:embed="rId4"/>
          <a:stretch>
            <a:fillRect/>
          </a:stretch>
        </p:blipFill>
        <p:spPr>
          <a:xfrm>
            <a:off x="18243935" y="30705966"/>
            <a:ext cx="3020820" cy="1336593"/>
          </a:xfrm>
          <a:prstGeom prst="rect">
            <a:avLst/>
          </a:prstGeom>
        </p:spPr>
      </p:pic>
      <p:pic>
        <p:nvPicPr>
          <p:cNvPr id="15" name="Picture 14">
            <a:extLst>
              <a:ext uri="{FF2B5EF4-FFF2-40B4-BE49-F238E27FC236}">
                <a16:creationId xmlns="" xmlns:a16="http://schemas.microsoft.com/office/drawing/2014/main" id="{A0F6B829-A5B7-3348-BD4E-044E2196F8F0}"/>
              </a:ext>
            </a:extLst>
          </p:cNvPr>
          <p:cNvPicPr>
            <a:picLocks noChangeAspect="1"/>
          </p:cNvPicPr>
          <p:nvPr/>
        </p:nvPicPr>
        <p:blipFill>
          <a:blip r:embed="rId5"/>
          <a:stretch>
            <a:fillRect/>
          </a:stretch>
        </p:blipFill>
        <p:spPr>
          <a:xfrm>
            <a:off x="806627" y="30689442"/>
            <a:ext cx="3731755" cy="1517477"/>
          </a:xfrm>
          <a:prstGeom prst="rect">
            <a:avLst/>
          </a:prstGeom>
        </p:spPr>
      </p:pic>
    </p:spTree>
    <p:extLst>
      <p:ext uri="{BB962C8B-B14F-4D97-AF65-F5344CB8AC3E}">
        <p14:creationId xmlns:p14="http://schemas.microsoft.com/office/powerpoint/2010/main" val="9856808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1034</TotalTime>
  <Words>1065</Words>
  <Application>Microsoft Office PowerPoint</Application>
  <PresentationFormat>Custom</PresentationFormat>
  <Paragraphs>40</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A Margino</cp:lastModifiedBy>
  <cp:revision>11</cp:revision>
  <dcterms:created xsi:type="dcterms:W3CDTF">2018-08-27T20:27:29Z</dcterms:created>
  <dcterms:modified xsi:type="dcterms:W3CDTF">2018-09-11T16:53:38Z</dcterms:modified>
</cp:coreProperties>
</file>